
<file path=[Content_Types].xml><?xml version="1.0" encoding="utf-8"?>
<Types xmlns="http://schemas.openxmlformats.org/package/2006/content-types">
  <Default Extension="bmp" ContentType="image/bmp"/>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1" r:id="rId2"/>
    <p:sldMasterId id="2147483692" r:id="rId3"/>
  </p:sldMasterIdLst>
  <p:notesMasterIdLst>
    <p:notesMasterId r:id="rId44"/>
  </p:notesMasterIdLst>
  <p:sldIdLst>
    <p:sldId id="256" r:id="rId4"/>
    <p:sldId id="257" r:id="rId5"/>
    <p:sldId id="258" r:id="rId6"/>
    <p:sldId id="311" r:id="rId7"/>
    <p:sldId id="259" r:id="rId8"/>
    <p:sldId id="260" r:id="rId9"/>
    <p:sldId id="261" r:id="rId10"/>
    <p:sldId id="262" r:id="rId11"/>
    <p:sldId id="310" r:id="rId12"/>
    <p:sldId id="263" r:id="rId13"/>
    <p:sldId id="264" r:id="rId14"/>
    <p:sldId id="265" r:id="rId15"/>
    <p:sldId id="283" r:id="rId16"/>
    <p:sldId id="267" r:id="rId17"/>
    <p:sldId id="268" r:id="rId18"/>
    <p:sldId id="269" r:id="rId19"/>
    <p:sldId id="270" r:id="rId20"/>
    <p:sldId id="271" r:id="rId21"/>
    <p:sldId id="272" r:id="rId22"/>
    <p:sldId id="273" r:id="rId23"/>
    <p:sldId id="274" r:id="rId24"/>
    <p:sldId id="275" r:id="rId25"/>
    <p:sldId id="276" r:id="rId26"/>
    <p:sldId id="277" r:id="rId27"/>
    <p:sldId id="279" r:id="rId28"/>
    <p:sldId id="280" r:id="rId29"/>
    <p:sldId id="292" r:id="rId30"/>
    <p:sldId id="294" r:id="rId31"/>
    <p:sldId id="295" r:id="rId32"/>
    <p:sldId id="296" r:id="rId33"/>
    <p:sldId id="297" r:id="rId34"/>
    <p:sldId id="298" r:id="rId35"/>
    <p:sldId id="299" r:id="rId36"/>
    <p:sldId id="300" r:id="rId37"/>
    <p:sldId id="301" r:id="rId38"/>
    <p:sldId id="302" r:id="rId39"/>
    <p:sldId id="303" r:id="rId40"/>
    <p:sldId id="304" r:id="rId41"/>
    <p:sldId id="306" r:id="rId42"/>
    <p:sldId id="307" r:id="rId43"/>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3" roundtripDataSignature="AMtx7mh5Qu2MgtL3gCmyxhUjitNoBXrM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AA65DE-E5FA-4118-B027-B4E7A086FAB6}">
  <a:tblStyle styleId="{43AA65DE-E5FA-4118-B027-B4E7A086FAB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2CE92A8-8389-4ECC-A041-02124281305D}" styleName="Table_1">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F3"/>
          </a:solidFill>
        </a:fill>
      </a:tcStyle>
    </a:wholeTbl>
    <a:band1H>
      <a:tcTxStyle b="off" i="off"/>
      <a:tcStyle>
        <a:tcBdr/>
        <a:fill>
          <a:solidFill>
            <a:srgbClr val="CCDCE6"/>
          </a:solidFill>
        </a:fill>
      </a:tcStyle>
    </a:band1H>
    <a:band2H>
      <a:tcTxStyle b="off" i="off"/>
      <a:tcStyle>
        <a:tcBdr/>
      </a:tcStyle>
    </a:band2H>
    <a:band1V>
      <a:tcTxStyle b="off" i="off"/>
      <a:tcStyle>
        <a:tcBdr/>
        <a:fill>
          <a:solidFill>
            <a:srgbClr val="CCDCE6"/>
          </a:solidFill>
        </a:fill>
      </a:tcStyle>
    </a:band1V>
    <a:band2V>
      <a:tcTxStyle b="off" i="off"/>
      <a:tcStyle>
        <a:tcBdr/>
      </a:tcStyle>
    </a:band2V>
    <a:lastCol>
      <a:tcTxStyle b="on" i="off">
        <a:font>
          <a:latin typeface="Franklin Gothic Book"/>
          <a:ea typeface="Franklin Gothic Book"/>
          <a:cs typeface="Franklin Gothic Book"/>
        </a:font>
        <a:schemeClr val="lt1"/>
      </a:tcTxStyle>
      <a:tcStyle>
        <a:tcBdr/>
        <a:fill>
          <a:solidFill>
            <a:schemeClr val="accent1"/>
          </a:solidFill>
        </a:fill>
      </a:tcStyle>
    </a:lastCol>
    <a:firstCol>
      <a:tcTxStyle b="on" i="off">
        <a:font>
          <a:latin typeface="Franklin Gothic Book"/>
          <a:ea typeface="Franklin Gothic Book"/>
          <a:cs typeface="Franklin Gothic Book"/>
        </a:font>
        <a:schemeClr val="lt1"/>
      </a:tcTxStyle>
      <a:tcStyle>
        <a:tcBdr/>
        <a:fill>
          <a:solidFill>
            <a:schemeClr val="accent1"/>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88364"/>
  </p:normalViewPr>
  <p:slideViewPr>
    <p:cSldViewPr snapToGrid="0" snapToObjects="1">
      <p:cViewPr varScale="1">
        <p:scale>
          <a:sx n="81" d="100"/>
          <a:sy n="81" d="100"/>
        </p:scale>
        <p:origin x="9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63"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image" Target="../media/image72.bmp"/><Relationship Id="rId2" Type="http://schemas.openxmlformats.org/officeDocument/2006/relationships/image" Target="../media/image71.bmp"/><Relationship Id="rId1" Type="http://schemas.openxmlformats.org/officeDocument/2006/relationships/image" Target="../media/image70.bmp"/><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Sources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Sheet1!$A$2:$A$11</c:f>
              <c:strCache>
                <c:ptCount val="10"/>
                <c:pt idx="0">
                  <c:v>Treat ARV</c:v>
                </c:pt>
                <c:pt idx="1">
                  <c:v>CD4 Count</c:v>
                </c:pt>
                <c:pt idx="2">
                  <c:v>Test HIV Positive Mothers</c:v>
                </c:pt>
                <c:pt idx="3">
                  <c:v>Test for HIV</c:v>
                </c:pt>
                <c:pt idx="4">
                  <c:v>Treat ART</c:v>
                </c:pt>
                <c:pt idx="5">
                  <c:v>Drug Consumption</c:v>
                </c:pt>
                <c:pt idx="6">
                  <c:v>Test HIV Positive</c:v>
                </c:pt>
                <c:pt idx="7">
                  <c:v>Treatment</c:v>
                </c:pt>
                <c:pt idx="8">
                  <c:v>Drug Supply</c:v>
                </c:pt>
                <c:pt idx="9">
                  <c:v>Default</c:v>
                </c:pt>
              </c:strCache>
            </c:strRef>
          </c:cat>
          <c:val>
            <c:numRef>
              <c:f>Sheet1!$B$2:$B$11</c:f>
              <c:numCache>
                <c:formatCode>General</c:formatCode>
                <c:ptCount val="10"/>
                <c:pt idx="0">
                  <c:v>13</c:v>
                </c:pt>
                <c:pt idx="1">
                  <c:v>15</c:v>
                </c:pt>
                <c:pt idx="2">
                  <c:v>15</c:v>
                </c:pt>
                <c:pt idx="3">
                  <c:v>17</c:v>
                </c:pt>
                <c:pt idx="4">
                  <c:v>19</c:v>
                </c:pt>
                <c:pt idx="5">
                  <c:v>20</c:v>
                </c:pt>
                <c:pt idx="6">
                  <c:v>31</c:v>
                </c:pt>
                <c:pt idx="7">
                  <c:v>35</c:v>
                </c:pt>
                <c:pt idx="8">
                  <c:v>37</c:v>
                </c:pt>
                <c:pt idx="9">
                  <c:v>39</c:v>
                </c:pt>
              </c:numCache>
            </c:numRef>
          </c:val>
          <c:extLst>
            <c:ext xmlns:c16="http://schemas.microsoft.com/office/drawing/2014/chart" uri="{C3380CC4-5D6E-409C-BE32-E72D297353CC}">
              <c16:uniqueId val="{00000000-76C5-4D5D-A1F5-729D3126D3AF}"/>
            </c:ext>
          </c:extLst>
        </c:ser>
        <c:dLbls>
          <c:showLegendKey val="0"/>
          <c:showVal val="0"/>
          <c:showCatName val="0"/>
          <c:showSerName val="0"/>
          <c:showPercent val="0"/>
          <c:showBubbleSize val="0"/>
        </c:dLbls>
        <c:gapWidth val="115"/>
        <c:overlap val="-20"/>
        <c:axId val="1602433776"/>
        <c:axId val="1602436096"/>
      </c:barChart>
      <c:catAx>
        <c:axId val="1602433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a:ea typeface="+mn-ea"/>
                <a:cs typeface="Calibri"/>
              </a:defRPr>
            </a:pPr>
            <a:endParaRPr lang="en-US"/>
          </a:p>
        </c:txPr>
        <c:crossAx val="1602436096"/>
        <c:crosses val="autoZero"/>
        <c:auto val="1"/>
        <c:lblAlgn val="ctr"/>
        <c:lblOffset val="100"/>
        <c:noMultiLvlLbl val="0"/>
      </c:catAx>
      <c:valAx>
        <c:axId val="1602436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243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a:ea typeface="+mn-ea"/>
              <a:cs typeface="Calibri"/>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 of unique data flows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Electronic Register</c:v>
                </c:pt>
                <c:pt idx="1">
                  <c:v>HCC Register</c:v>
                </c:pt>
                <c:pt idx="2">
                  <c:v>Missing Info</c:v>
                </c:pt>
                <c:pt idx="3">
                  <c:v>VCT Register</c:v>
                </c:pt>
                <c:pt idx="4">
                  <c:v>Master Card</c:v>
                </c:pt>
                <c:pt idx="5">
                  <c:v>EID Register</c:v>
                </c:pt>
                <c:pt idx="6">
                  <c:v>Maternity Register</c:v>
                </c:pt>
                <c:pt idx="7">
                  <c:v>ANC Register</c:v>
                </c:pt>
                <c:pt idx="8">
                  <c:v>Stock Card</c:v>
                </c:pt>
                <c:pt idx="9">
                  <c:v>ART Register</c:v>
                </c:pt>
                <c:pt idx="10">
                  <c:v>HTC Register</c:v>
                </c:pt>
              </c:strCache>
            </c:strRef>
          </c:cat>
          <c:val>
            <c:numRef>
              <c:f>Sheet1!$B$2:$B$12</c:f>
              <c:numCache>
                <c:formatCode>General</c:formatCode>
                <c:ptCount val="11"/>
                <c:pt idx="0">
                  <c:v>5</c:v>
                </c:pt>
                <c:pt idx="1">
                  <c:v>5</c:v>
                </c:pt>
                <c:pt idx="2">
                  <c:v>8</c:v>
                </c:pt>
                <c:pt idx="3">
                  <c:v>8</c:v>
                </c:pt>
                <c:pt idx="4">
                  <c:v>8</c:v>
                </c:pt>
                <c:pt idx="5">
                  <c:v>11</c:v>
                </c:pt>
                <c:pt idx="6">
                  <c:v>12</c:v>
                </c:pt>
                <c:pt idx="7">
                  <c:v>12</c:v>
                </c:pt>
                <c:pt idx="8">
                  <c:v>12</c:v>
                </c:pt>
                <c:pt idx="9">
                  <c:v>18</c:v>
                </c:pt>
                <c:pt idx="10">
                  <c:v>22</c:v>
                </c:pt>
              </c:numCache>
            </c:numRef>
          </c:val>
          <c:extLst>
            <c:ext xmlns:c16="http://schemas.microsoft.com/office/drawing/2014/chart" uri="{C3380CC4-5D6E-409C-BE32-E72D297353CC}">
              <c16:uniqueId val="{00000000-0DF8-48E5-BC89-9AD54B090125}"/>
            </c:ext>
          </c:extLst>
        </c:ser>
        <c:dLbls>
          <c:showLegendKey val="0"/>
          <c:showVal val="0"/>
          <c:showCatName val="0"/>
          <c:showSerName val="0"/>
          <c:showPercent val="0"/>
          <c:showBubbleSize val="0"/>
        </c:dLbls>
        <c:gapWidth val="115"/>
        <c:overlap val="-20"/>
        <c:axId val="1609104160"/>
        <c:axId val="1609106480"/>
      </c:barChart>
      <c:catAx>
        <c:axId val="160910416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a:ea typeface="+mn-ea"/>
                <a:cs typeface="Calibri"/>
              </a:defRPr>
            </a:pPr>
            <a:endParaRPr lang="en-US"/>
          </a:p>
        </c:txPr>
        <c:crossAx val="1609106480"/>
        <c:crosses val="autoZero"/>
        <c:auto val="1"/>
        <c:lblAlgn val="ctr"/>
        <c:lblOffset val="100"/>
        <c:noMultiLvlLbl val="0"/>
      </c:catAx>
      <c:valAx>
        <c:axId val="1609106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910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a:ea typeface="+mn-ea"/>
              <a:cs typeface="Calibri"/>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31699999999996E-2"/>
          <c:y val="4.7440400000000001E-2"/>
          <c:w val="0.90857600000000005"/>
          <c:h val="0.67431574790563853"/>
        </c:manualLayout>
      </c:layout>
      <c:barChart>
        <c:barDir val="col"/>
        <c:grouping val="clustered"/>
        <c:varyColors val="0"/>
        <c:ser>
          <c:idx val="0"/>
          <c:order val="0"/>
          <c:tx>
            <c:strRef>
              <c:f>Sheet1!$A$2</c:f>
              <c:strCache>
                <c:ptCount val="1"/>
                <c:pt idx="0">
                  <c:v>Difference of # of health post (Model 1-CIP)</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cat>
            <c:strRef>
              <c:f>Sheet1!$B$1:$AC$1</c:f>
              <c:strCache>
                <c:ptCount val="28"/>
                <c:pt idx="0">
                  <c:v>Balaka</c:v>
                </c:pt>
                <c:pt idx="1">
                  <c:v>Blantyre</c:v>
                </c:pt>
                <c:pt idx="2">
                  <c:v>Chikwawa</c:v>
                </c:pt>
                <c:pt idx="3">
                  <c:v>Chiradzulu</c:v>
                </c:pt>
                <c:pt idx="4">
                  <c:v>Chitipa</c:v>
                </c:pt>
                <c:pt idx="5">
                  <c:v>Dedza</c:v>
                </c:pt>
                <c:pt idx="6">
                  <c:v>Dowa</c:v>
                </c:pt>
                <c:pt idx="7">
                  <c:v>Karonga</c:v>
                </c:pt>
                <c:pt idx="8">
                  <c:v>Kasungu</c:v>
                </c:pt>
                <c:pt idx="9">
                  <c:v>Likoma</c:v>
                </c:pt>
                <c:pt idx="10">
                  <c:v>Lilongwe</c:v>
                </c:pt>
                <c:pt idx="11">
                  <c:v>Machinga</c:v>
                </c:pt>
                <c:pt idx="12">
                  <c:v>Mangochi</c:v>
                </c:pt>
                <c:pt idx="13">
                  <c:v>Mchinji</c:v>
                </c:pt>
                <c:pt idx="14">
                  <c:v>Mulanje</c:v>
                </c:pt>
                <c:pt idx="15">
                  <c:v>Mwanza</c:v>
                </c:pt>
                <c:pt idx="16">
                  <c:v>Mzimba</c:v>
                </c:pt>
                <c:pt idx="17">
                  <c:v>Neno</c:v>
                </c:pt>
                <c:pt idx="18">
                  <c:v>Nkhata Bay</c:v>
                </c:pt>
                <c:pt idx="19">
                  <c:v>Nkhotakota</c:v>
                </c:pt>
                <c:pt idx="20">
                  <c:v>Nsanje</c:v>
                </c:pt>
                <c:pt idx="21">
                  <c:v>Ntcheu</c:v>
                </c:pt>
                <c:pt idx="22">
                  <c:v>Ntchisi</c:v>
                </c:pt>
                <c:pt idx="23">
                  <c:v>Phalombe</c:v>
                </c:pt>
                <c:pt idx="24">
                  <c:v>Rumphi</c:v>
                </c:pt>
                <c:pt idx="25">
                  <c:v>Salima</c:v>
                </c:pt>
                <c:pt idx="26">
                  <c:v>Thyolo</c:v>
                </c:pt>
                <c:pt idx="27">
                  <c:v>Zomba</c:v>
                </c:pt>
              </c:strCache>
            </c:strRef>
          </c:cat>
          <c:val>
            <c:numRef>
              <c:f>Sheet1!$B$2:$AC$2</c:f>
              <c:numCache>
                <c:formatCode>General</c:formatCode>
                <c:ptCount val="28"/>
                <c:pt idx="0">
                  <c:v>-1</c:v>
                </c:pt>
                <c:pt idx="1">
                  <c:v>14</c:v>
                </c:pt>
                <c:pt idx="2">
                  <c:v>-15</c:v>
                </c:pt>
                <c:pt idx="3">
                  <c:v>2</c:v>
                </c:pt>
                <c:pt idx="4">
                  <c:v>-9</c:v>
                </c:pt>
                <c:pt idx="5">
                  <c:v>7</c:v>
                </c:pt>
                <c:pt idx="6">
                  <c:v>-3</c:v>
                </c:pt>
                <c:pt idx="7">
                  <c:v>0</c:v>
                </c:pt>
                <c:pt idx="8">
                  <c:v>-7</c:v>
                </c:pt>
                <c:pt idx="9">
                  <c:v>2</c:v>
                </c:pt>
                <c:pt idx="10">
                  <c:v>-6</c:v>
                </c:pt>
                <c:pt idx="11">
                  <c:v>-12</c:v>
                </c:pt>
                <c:pt idx="12">
                  <c:v>-3</c:v>
                </c:pt>
                <c:pt idx="13">
                  <c:v>-9</c:v>
                </c:pt>
                <c:pt idx="14">
                  <c:v>8</c:v>
                </c:pt>
                <c:pt idx="15">
                  <c:v>1</c:v>
                </c:pt>
                <c:pt idx="16">
                  <c:v>-8</c:v>
                </c:pt>
                <c:pt idx="17">
                  <c:v>1</c:v>
                </c:pt>
                <c:pt idx="18">
                  <c:v>1</c:v>
                </c:pt>
                <c:pt idx="19">
                  <c:v>2</c:v>
                </c:pt>
                <c:pt idx="20">
                  <c:v>3</c:v>
                </c:pt>
                <c:pt idx="21">
                  <c:v>5</c:v>
                </c:pt>
                <c:pt idx="22">
                  <c:v>4</c:v>
                </c:pt>
                <c:pt idx="23">
                  <c:v>3</c:v>
                </c:pt>
                <c:pt idx="24">
                  <c:v>0</c:v>
                </c:pt>
                <c:pt idx="25">
                  <c:v>0</c:v>
                </c:pt>
                <c:pt idx="26">
                  <c:v>8</c:v>
                </c:pt>
                <c:pt idx="27">
                  <c:v>12</c:v>
                </c:pt>
              </c:numCache>
            </c:numRef>
          </c:val>
          <c:extLst>
            <c:ext xmlns:c16="http://schemas.microsoft.com/office/drawing/2014/chart" uri="{C3380CC4-5D6E-409C-BE32-E72D297353CC}">
              <c16:uniqueId val="{00000000-211C-1547-A0E1-FECADC61F5A3}"/>
            </c:ext>
          </c:extLst>
        </c:ser>
        <c:ser>
          <c:idx val="1"/>
          <c:order val="1"/>
          <c:tx>
            <c:strRef>
              <c:f>Sheet1!$A$3</c:f>
              <c:strCache>
                <c:ptCount val="1"/>
                <c:pt idx="0">
                  <c:v>Difference of # of health post (Model 2-CIP)</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cat>
            <c:strRef>
              <c:f>Sheet1!$B$1:$AC$1</c:f>
              <c:strCache>
                <c:ptCount val="28"/>
                <c:pt idx="0">
                  <c:v>Balaka</c:v>
                </c:pt>
                <c:pt idx="1">
                  <c:v>Blantyre</c:v>
                </c:pt>
                <c:pt idx="2">
                  <c:v>Chikwawa</c:v>
                </c:pt>
                <c:pt idx="3">
                  <c:v>Chiradzulu</c:v>
                </c:pt>
                <c:pt idx="4">
                  <c:v>Chitipa</c:v>
                </c:pt>
                <c:pt idx="5">
                  <c:v>Dedza</c:v>
                </c:pt>
                <c:pt idx="6">
                  <c:v>Dowa</c:v>
                </c:pt>
                <c:pt idx="7">
                  <c:v>Karonga</c:v>
                </c:pt>
                <c:pt idx="8">
                  <c:v>Kasungu</c:v>
                </c:pt>
                <c:pt idx="9">
                  <c:v>Likoma</c:v>
                </c:pt>
                <c:pt idx="10">
                  <c:v>Lilongwe</c:v>
                </c:pt>
                <c:pt idx="11">
                  <c:v>Machinga</c:v>
                </c:pt>
                <c:pt idx="12">
                  <c:v>Mangochi</c:v>
                </c:pt>
                <c:pt idx="13">
                  <c:v>Mchinji</c:v>
                </c:pt>
                <c:pt idx="14">
                  <c:v>Mulanje</c:v>
                </c:pt>
                <c:pt idx="15">
                  <c:v>Mwanza</c:v>
                </c:pt>
                <c:pt idx="16">
                  <c:v>Mzimba</c:v>
                </c:pt>
                <c:pt idx="17">
                  <c:v>Neno</c:v>
                </c:pt>
                <c:pt idx="18">
                  <c:v>Nkhata Bay</c:v>
                </c:pt>
                <c:pt idx="19">
                  <c:v>Nkhotakota</c:v>
                </c:pt>
                <c:pt idx="20">
                  <c:v>Nsanje</c:v>
                </c:pt>
                <c:pt idx="21">
                  <c:v>Ntcheu</c:v>
                </c:pt>
                <c:pt idx="22">
                  <c:v>Ntchisi</c:v>
                </c:pt>
                <c:pt idx="23">
                  <c:v>Phalombe</c:v>
                </c:pt>
                <c:pt idx="24">
                  <c:v>Rumphi</c:v>
                </c:pt>
                <c:pt idx="25">
                  <c:v>Salima</c:v>
                </c:pt>
                <c:pt idx="26">
                  <c:v>Thyolo</c:v>
                </c:pt>
                <c:pt idx="27">
                  <c:v>Zomba</c:v>
                </c:pt>
              </c:strCache>
            </c:strRef>
          </c:cat>
          <c:val>
            <c:numRef>
              <c:f>Sheet1!$B$3:$AC$3</c:f>
              <c:numCache>
                <c:formatCode>General</c:formatCode>
                <c:ptCount val="28"/>
                <c:pt idx="0">
                  <c:v>-3</c:v>
                </c:pt>
                <c:pt idx="1">
                  <c:v>14</c:v>
                </c:pt>
                <c:pt idx="2">
                  <c:v>-11</c:v>
                </c:pt>
                <c:pt idx="3">
                  <c:v>4</c:v>
                </c:pt>
                <c:pt idx="4">
                  <c:v>-9</c:v>
                </c:pt>
                <c:pt idx="5">
                  <c:v>5</c:v>
                </c:pt>
                <c:pt idx="6">
                  <c:v>-2</c:v>
                </c:pt>
                <c:pt idx="7">
                  <c:v>-3</c:v>
                </c:pt>
                <c:pt idx="8">
                  <c:v>-10</c:v>
                </c:pt>
                <c:pt idx="9">
                  <c:v>1</c:v>
                </c:pt>
                <c:pt idx="10">
                  <c:v>-1</c:v>
                </c:pt>
                <c:pt idx="11">
                  <c:v>-11</c:v>
                </c:pt>
                <c:pt idx="12">
                  <c:v>-2</c:v>
                </c:pt>
                <c:pt idx="13">
                  <c:v>-13</c:v>
                </c:pt>
                <c:pt idx="14">
                  <c:v>6</c:v>
                </c:pt>
                <c:pt idx="15">
                  <c:v>3</c:v>
                </c:pt>
                <c:pt idx="16">
                  <c:v>-10</c:v>
                </c:pt>
                <c:pt idx="17">
                  <c:v>1</c:v>
                </c:pt>
                <c:pt idx="18">
                  <c:v>1</c:v>
                </c:pt>
                <c:pt idx="19">
                  <c:v>4</c:v>
                </c:pt>
                <c:pt idx="20">
                  <c:v>2</c:v>
                </c:pt>
                <c:pt idx="21">
                  <c:v>4</c:v>
                </c:pt>
                <c:pt idx="22">
                  <c:v>3</c:v>
                </c:pt>
                <c:pt idx="23">
                  <c:v>5</c:v>
                </c:pt>
                <c:pt idx="24">
                  <c:v>-1</c:v>
                </c:pt>
                <c:pt idx="25">
                  <c:v>1</c:v>
                </c:pt>
                <c:pt idx="26">
                  <c:v>8</c:v>
                </c:pt>
                <c:pt idx="27">
                  <c:v>14</c:v>
                </c:pt>
              </c:numCache>
            </c:numRef>
          </c:val>
          <c:extLst>
            <c:ext xmlns:c16="http://schemas.microsoft.com/office/drawing/2014/chart" uri="{C3380CC4-5D6E-409C-BE32-E72D297353CC}">
              <c16:uniqueId val="{00000001-211C-1547-A0E1-FECADC61F5A3}"/>
            </c:ext>
          </c:extLst>
        </c:ser>
        <c:ser>
          <c:idx val="2"/>
          <c:order val="2"/>
          <c:tx>
            <c:strRef>
              <c:f>Sheet1!$A$4</c:f>
              <c:strCache>
                <c:ptCount val="1"/>
                <c:pt idx="0">
                  <c:v>Difference of # of health post (Model 3-CIP)</c:v>
                </c:pt>
              </c:strCache>
            </c:strRef>
          </c:tx>
          <c:spPr>
            <a:blipFill rotWithShape="1">
              <a:blip xmlns:r="http://schemas.openxmlformats.org/officeDocument/2006/relationships" r:embed="rId3"/>
              <a:srcRect/>
              <a:tile tx="0" ty="0" sx="100000" sy="100000" flip="none" algn="tl"/>
            </a:blipFill>
            <a:ln w="12700" cap="flat">
              <a:noFill/>
              <a:miter lim="400000"/>
            </a:ln>
            <a:effectLst/>
          </c:spPr>
          <c:invertIfNegative val="0"/>
          <c:cat>
            <c:strRef>
              <c:f>Sheet1!$B$1:$AC$1</c:f>
              <c:strCache>
                <c:ptCount val="28"/>
                <c:pt idx="0">
                  <c:v>Balaka</c:v>
                </c:pt>
                <c:pt idx="1">
                  <c:v>Blantyre</c:v>
                </c:pt>
                <c:pt idx="2">
                  <c:v>Chikwawa</c:v>
                </c:pt>
                <c:pt idx="3">
                  <c:v>Chiradzulu</c:v>
                </c:pt>
                <c:pt idx="4">
                  <c:v>Chitipa</c:v>
                </c:pt>
                <c:pt idx="5">
                  <c:v>Dedza</c:v>
                </c:pt>
                <c:pt idx="6">
                  <c:v>Dowa</c:v>
                </c:pt>
                <c:pt idx="7">
                  <c:v>Karonga</c:v>
                </c:pt>
                <c:pt idx="8">
                  <c:v>Kasungu</c:v>
                </c:pt>
                <c:pt idx="9">
                  <c:v>Likoma</c:v>
                </c:pt>
                <c:pt idx="10">
                  <c:v>Lilongwe</c:v>
                </c:pt>
                <c:pt idx="11">
                  <c:v>Machinga</c:v>
                </c:pt>
                <c:pt idx="12">
                  <c:v>Mangochi</c:v>
                </c:pt>
                <c:pt idx="13">
                  <c:v>Mchinji</c:v>
                </c:pt>
                <c:pt idx="14">
                  <c:v>Mulanje</c:v>
                </c:pt>
                <c:pt idx="15">
                  <c:v>Mwanza</c:v>
                </c:pt>
                <c:pt idx="16">
                  <c:v>Mzimba</c:v>
                </c:pt>
                <c:pt idx="17">
                  <c:v>Neno</c:v>
                </c:pt>
                <c:pt idx="18">
                  <c:v>Nkhata Bay</c:v>
                </c:pt>
                <c:pt idx="19">
                  <c:v>Nkhotakota</c:v>
                </c:pt>
                <c:pt idx="20">
                  <c:v>Nsanje</c:v>
                </c:pt>
                <c:pt idx="21">
                  <c:v>Ntcheu</c:v>
                </c:pt>
                <c:pt idx="22">
                  <c:v>Ntchisi</c:v>
                </c:pt>
                <c:pt idx="23">
                  <c:v>Phalombe</c:v>
                </c:pt>
                <c:pt idx="24">
                  <c:v>Rumphi</c:v>
                </c:pt>
                <c:pt idx="25">
                  <c:v>Salima</c:v>
                </c:pt>
                <c:pt idx="26">
                  <c:v>Thyolo</c:v>
                </c:pt>
                <c:pt idx="27">
                  <c:v>Zomba</c:v>
                </c:pt>
              </c:strCache>
            </c:strRef>
          </c:cat>
          <c:val>
            <c:numRef>
              <c:f>Sheet1!$B$4:$AC$4</c:f>
              <c:numCache>
                <c:formatCode>General</c:formatCode>
                <c:ptCount val="28"/>
                <c:pt idx="0">
                  <c:v>-3</c:v>
                </c:pt>
                <c:pt idx="1">
                  <c:v>12</c:v>
                </c:pt>
                <c:pt idx="2">
                  <c:v>-14</c:v>
                </c:pt>
                <c:pt idx="3">
                  <c:v>4</c:v>
                </c:pt>
                <c:pt idx="4">
                  <c:v>-9</c:v>
                </c:pt>
                <c:pt idx="5">
                  <c:v>6</c:v>
                </c:pt>
                <c:pt idx="6">
                  <c:v>1</c:v>
                </c:pt>
                <c:pt idx="7">
                  <c:v>-2</c:v>
                </c:pt>
                <c:pt idx="8">
                  <c:v>-10</c:v>
                </c:pt>
                <c:pt idx="9">
                  <c:v>1</c:v>
                </c:pt>
                <c:pt idx="10">
                  <c:v>-1</c:v>
                </c:pt>
                <c:pt idx="11">
                  <c:v>-9</c:v>
                </c:pt>
                <c:pt idx="12">
                  <c:v>-3</c:v>
                </c:pt>
                <c:pt idx="13">
                  <c:v>-13</c:v>
                </c:pt>
                <c:pt idx="14">
                  <c:v>8</c:v>
                </c:pt>
                <c:pt idx="15">
                  <c:v>3</c:v>
                </c:pt>
                <c:pt idx="16">
                  <c:v>-9</c:v>
                </c:pt>
                <c:pt idx="17">
                  <c:v>1</c:v>
                </c:pt>
                <c:pt idx="18">
                  <c:v>0</c:v>
                </c:pt>
                <c:pt idx="19">
                  <c:v>3</c:v>
                </c:pt>
                <c:pt idx="20">
                  <c:v>1</c:v>
                </c:pt>
                <c:pt idx="21">
                  <c:v>4</c:v>
                </c:pt>
                <c:pt idx="22">
                  <c:v>5</c:v>
                </c:pt>
                <c:pt idx="23">
                  <c:v>3</c:v>
                </c:pt>
                <c:pt idx="24">
                  <c:v>0</c:v>
                </c:pt>
                <c:pt idx="25">
                  <c:v>-1</c:v>
                </c:pt>
                <c:pt idx="26">
                  <c:v>7</c:v>
                </c:pt>
                <c:pt idx="27">
                  <c:v>15</c:v>
                </c:pt>
              </c:numCache>
            </c:numRef>
          </c:val>
          <c:extLst>
            <c:ext xmlns:c16="http://schemas.microsoft.com/office/drawing/2014/chart" uri="{C3380CC4-5D6E-409C-BE32-E72D297353CC}">
              <c16:uniqueId val="{00000002-211C-1547-A0E1-FECADC61F5A3}"/>
            </c:ext>
          </c:extLst>
        </c:ser>
        <c:dLbls>
          <c:showLegendKey val="0"/>
          <c:showVal val="0"/>
          <c:showCatName val="0"/>
          <c:showSerName val="0"/>
          <c:showPercent val="0"/>
          <c:showBubbleSize val="0"/>
        </c:dLbls>
        <c:gapWidth val="164"/>
        <c:overlap val="-22"/>
        <c:axId val="2094734552"/>
        <c:axId val="2094734553"/>
      </c:barChart>
      <c:catAx>
        <c:axId val="2094734552"/>
        <c:scaling>
          <c:orientation val="minMax"/>
        </c:scaling>
        <c:delete val="0"/>
        <c:axPos val="b"/>
        <c:numFmt formatCode="General" sourceLinked="0"/>
        <c:majorTickMark val="none"/>
        <c:minorTickMark val="none"/>
        <c:tickLblPos val="low"/>
        <c:spPr>
          <a:ln w="19050" cap="flat">
            <a:solidFill>
              <a:srgbClr val="CCCCCC"/>
            </a:solidFill>
            <a:prstDash val="solid"/>
            <a:round/>
          </a:ln>
        </c:spPr>
        <c:txPr>
          <a:bodyPr rot="-2700000" vert="horz"/>
          <a:lstStyle/>
          <a:p>
            <a:pPr>
              <a:defRPr sz="900" b="1" i="0" u="none" strike="noStrike">
                <a:solidFill>
                  <a:srgbClr val="7A7A7A"/>
                </a:solidFill>
                <a:latin typeface="+mn-lt"/>
              </a:defRPr>
            </a:pPr>
            <a:endParaRPr lang="en-US"/>
          </a:p>
        </c:txPr>
        <c:crossAx val="2094734553"/>
        <c:crosses val="autoZero"/>
        <c:auto val="1"/>
        <c:lblAlgn val="ctr"/>
        <c:lblOffset val="0"/>
        <c:noMultiLvlLbl val="1"/>
      </c:catAx>
      <c:valAx>
        <c:axId val="2094734553"/>
        <c:scaling>
          <c:orientation val="minMax"/>
          <c:max val="20"/>
          <c:min val="-16"/>
        </c:scaling>
        <c:delete val="0"/>
        <c:axPos val="l"/>
        <c:title>
          <c:tx>
            <c:rich>
              <a:bodyPr rot="-5400000"/>
              <a:lstStyle/>
              <a:p>
                <a:pPr>
                  <a:defRPr sz="900" b="1" i="0" u="none" strike="noStrike">
                    <a:solidFill>
                      <a:srgbClr val="7A7A7A"/>
                    </a:solidFill>
                    <a:latin typeface="+mn-lt"/>
                  </a:defRPr>
                </a:pPr>
                <a:r>
                  <a:rPr lang="en-US" sz="900" b="1" i="0" u="none" strike="noStrike">
                    <a:solidFill>
                      <a:srgbClr val="7A7A7A"/>
                    </a:solidFill>
                    <a:latin typeface="+mn-lt"/>
                  </a:rPr>
                  <a:t>Number of New Health Posts</a:t>
                </a:r>
              </a:p>
            </c:rich>
          </c:tx>
          <c:overlay val="1"/>
        </c:title>
        <c:numFmt formatCode="0" sourceLinked="0"/>
        <c:majorTickMark val="none"/>
        <c:minorTickMark val="none"/>
        <c:tickLblPos val="nextTo"/>
        <c:spPr>
          <a:ln w="19050" cap="flat">
            <a:noFill/>
            <a:prstDash val="solid"/>
            <a:round/>
          </a:ln>
        </c:spPr>
        <c:txPr>
          <a:bodyPr rot="0"/>
          <a:lstStyle/>
          <a:p>
            <a:pPr>
              <a:defRPr sz="900" b="0" i="0" u="none" strike="noStrike">
                <a:solidFill>
                  <a:srgbClr val="7A7A7A"/>
                </a:solidFill>
                <a:latin typeface="+mn-lt"/>
              </a:defRPr>
            </a:pPr>
            <a:endParaRPr lang="en-US"/>
          </a:p>
        </c:txPr>
        <c:crossAx val="2094734552"/>
        <c:crosses val="autoZero"/>
        <c:crossBetween val="between"/>
        <c:majorUnit val="8"/>
        <c:minorUnit val="4"/>
      </c:valAx>
      <c:spPr>
        <a:noFill/>
        <a:ln w="12700" cap="flat">
          <a:noFill/>
          <a:miter lim="400000"/>
        </a:ln>
        <a:effectLst/>
      </c:spPr>
    </c:plotArea>
    <c:legend>
      <c:legendPos val="r"/>
      <c:layout>
        <c:manualLayout>
          <c:xMode val="edge"/>
          <c:yMode val="edge"/>
          <c:x val="0.30777527802855909"/>
          <c:y val="0"/>
          <c:w val="0.39239616928753279"/>
          <c:h val="0.19311072137133048"/>
        </c:manualLayout>
      </c:layout>
      <c:overlay val="1"/>
      <c:spPr>
        <a:noFill/>
        <a:ln w="12700" cap="flat">
          <a:noFill/>
          <a:miter lim="400000"/>
        </a:ln>
        <a:effectLst/>
      </c:spPr>
      <c:txPr>
        <a:bodyPr rot="0"/>
        <a:lstStyle/>
        <a:p>
          <a:pPr>
            <a:defRPr sz="900" b="0" i="0" u="none" strike="noStrike">
              <a:solidFill>
                <a:srgbClr val="7A7A7A"/>
              </a:solidFill>
              <a:latin typeface="+mn-lt"/>
            </a:defRPr>
          </a:pPr>
          <a:endParaRPr lang="en-US"/>
        </a:p>
      </c:txPr>
    </c:legend>
    <c:plotVisOnly val="1"/>
    <c:dispBlanksAs val="gap"/>
    <c:showDLblsOverMax val="1"/>
  </c:chart>
  <c:spPr>
    <a:noFill/>
    <a:ln w="12700" cap="flat">
      <a:noFill/>
      <a:prstDash val="solid"/>
      <a:round/>
    </a:ln>
    <a:effectLst/>
  </c:spPr>
  <c:externalData r:id="rId4">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
        <p:nvSpPr>
          <p:cNvPr id="440" name="Google Shape;440;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26" name="Google Shape;526;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33" name="Google Shape;533;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11</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SOCO: data systems are still heavily reliant on paper and manual transfer, resulting in poor integrity of data and reporting rates. As evidenced by this map of HIV data components and flow Tyler did in 2016 in Malawi. </a:t>
            </a:r>
            <a:endParaRPr/>
          </a:p>
        </p:txBody>
      </p:sp>
      <p:sp>
        <p:nvSpPr>
          <p:cNvPr id="541" name="Google Shape;541;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12</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171450" lvl="0" indent="-171450" algn="l" rtl="0">
              <a:lnSpc>
                <a:spcPct val="100000"/>
              </a:lnSpc>
              <a:spcBef>
                <a:spcPts val="0"/>
              </a:spcBef>
              <a:spcAft>
                <a:spcPts val="0"/>
              </a:spcAft>
              <a:buClr>
                <a:schemeClr val="dk1"/>
              </a:buClr>
              <a:buSzPts val="1200"/>
              <a:buFont typeface="Calibri"/>
              <a:buChar char="-"/>
            </a:pPr>
            <a:r>
              <a:rPr lang="en-US"/>
              <a:t>Why is this important </a:t>
            </a:r>
            <a:endParaRPr/>
          </a:p>
        </p:txBody>
      </p:sp>
      <p:sp>
        <p:nvSpPr>
          <p:cNvPr id="735" name="Google Shape;735;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79452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58" name="Google Shape;558;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14</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SOCO: We are currently cataloguing all the data elements in use for the health sector, including both paper and electronic. We have identified over 3500 that are HIV related alone. We’ve mapped these against the MOG goals for Kuunika and you can see that some are potentially duplicative while others (e.g. efficiency) have little data available. </a:t>
            </a:r>
            <a:endParaRPr/>
          </a:p>
        </p:txBody>
      </p:sp>
      <p:sp>
        <p:nvSpPr>
          <p:cNvPr id="566" name="Google Shape;566;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Sources include registers, reports, and pt cards.  Left pane shows that some key data elements (like # of defaulters) are found in almost 40 sources, while the right shows that some sources result in over 20 onward data flows (meaning data collected from that point goes to another source). </a:t>
            </a:r>
            <a:endParaRPr/>
          </a:p>
        </p:txBody>
      </p:sp>
      <p:sp>
        <p:nvSpPr>
          <p:cNvPr id="574" name="Google Shape;574;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85" name="Google Shape;585;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17</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SOCO: 3 recent studies in Malawi show that between 45-55% of data handlers at point of care have never been trained in data mgmt or data use. This table is from a recent publication of a Malawi DQA by John’s Hopkins. </a:t>
            </a:r>
            <a:endParaRPr/>
          </a:p>
        </p:txBody>
      </p:sp>
      <p:sp>
        <p:nvSpPr>
          <p:cNvPr id="593" name="Google Shape;593;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SOCO: It’s clear when you talk to HWs that some data are more valuable than others. What are doing the rest?? Should they be using it, or should it be retired to free up space and time to focus on what’s most important. </a:t>
            </a:r>
            <a:endParaRPr/>
          </a:p>
        </p:txBody>
      </p:sp>
      <p:sp>
        <p:nvSpPr>
          <p:cNvPr id="601" name="Google Shape;601;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19</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600"/>
              <a:t>Good morning!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So my presentation will be categorically different than the others we’ve seen up to this point.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A key theme of this meeting is to discuss leveraging both </a:t>
            </a:r>
            <a:r>
              <a:rPr lang="en-US" sz="1600" b="1"/>
              <a:t>routine data systems </a:t>
            </a:r>
            <a:r>
              <a:rPr lang="en-US" sz="1600"/>
              <a:t>and </a:t>
            </a:r>
            <a:r>
              <a:rPr lang="en-US" sz="1600" b="1"/>
              <a:t>innovative methods </a:t>
            </a:r>
            <a:r>
              <a:rPr lang="en-US" sz="1600"/>
              <a:t>to get the data we need to better target HIV programs and allocate resources. </a:t>
            </a:r>
            <a:endParaRPr/>
          </a:p>
          <a:p>
            <a:pPr marL="0" lvl="0" indent="0" algn="l" rtl="0">
              <a:lnSpc>
                <a:spcPct val="100000"/>
              </a:lnSpc>
              <a:spcBef>
                <a:spcPts val="0"/>
              </a:spcBef>
              <a:spcAft>
                <a:spcPts val="0"/>
              </a:spcAft>
              <a:buSzPts val="1400"/>
              <a:buNone/>
            </a:pPr>
            <a:endParaRPr sz="1600"/>
          </a:p>
          <a:p>
            <a:pPr marL="0" lvl="0" indent="0" algn="l" rtl="0">
              <a:lnSpc>
                <a:spcPct val="100000"/>
              </a:lnSpc>
              <a:spcBef>
                <a:spcPts val="0"/>
              </a:spcBef>
              <a:spcAft>
                <a:spcPts val="0"/>
              </a:spcAft>
              <a:buSzPts val="1400"/>
              <a:buNone/>
            </a:pPr>
            <a:r>
              <a:rPr lang="en-US" sz="1600"/>
              <a:t>This is an area I feel quite strongly about and have been working on for about the past decade in various capacities</a:t>
            </a:r>
            <a:endParaRPr sz="1600"/>
          </a:p>
        </p:txBody>
      </p:sp>
      <p:sp>
        <p:nvSpPr>
          <p:cNvPr id="449" name="Google Shape;449;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613" name="Google Shape;613;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20</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621" name="Google Shape;621;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21</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SOCO: Wanted to use common tools or standards to better understand data and how to prioritize, yet we found these lacking in the global community. Had to design some more custom approaches that we will talk to shortly. Goal to make public goods </a:t>
            </a:r>
            <a:endParaRPr/>
          </a:p>
        </p:txBody>
      </p:sp>
      <p:sp>
        <p:nvSpPr>
          <p:cNvPr id="643" name="Google Shape;643;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22</a:t>
            </a:fld>
            <a:endParaR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652" name="Google Shape;652;p2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23</a:t>
            </a:fld>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659" name="Google Shape;659;p2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24</a:t>
            </a:fld>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In order to design custom approached, C/S agreed with MOH to work on 3 specific initiatives </a:t>
            </a:r>
            <a:endParaRPr/>
          </a:p>
        </p:txBody>
      </p:sp>
      <p:sp>
        <p:nvSpPr>
          <p:cNvPr id="673" name="Google Shape;673;p2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25</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679" name="Google Shape;679;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2" name="Google Shape;126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373" marR="2310" lvl="0" indent="0" algn="l" rtl="0">
              <a:lnSpc>
                <a:spcPct val="212454"/>
              </a:lnSpc>
              <a:spcBef>
                <a:spcPts val="514"/>
              </a:spcBef>
              <a:spcAft>
                <a:spcPts val="0"/>
              </a:spcAft>
              <a:buSzPts val="1400"/>
              <a:buNone/>
            </a:pPr>
            <a:r>
              <a:rPr lang="en-US" sz="1100">
                <a:solidFill>
                  <a:srgbClr val="4D8FC1"/>
                </a:solidFill>
                <a:latin typeface="Arial"/>
                <a:ea typeface="Arial"/>
                <a:cs typeface="Arial"/>
                <a:sym typeface="Arial"/>
              </a:rPr>
              <a:t>Created new dashboards in  DHIS2 based on District  Implementation Planning,  findings from Data User Study,  and Ministry Department  consultations</a:t>
            </a:r>
            <a:endParaRPr sz="1100">
              <a:latin typeface="Arial"/>
              <a:ea typeface="Arial"/>
              <a:cs typeface="Arial"/>
              <a:sym typeface="Arial"/>
            </a:endParaRPr>
          </a:p>
          <a:p>
            <a:pPr marL="8373" marR="813654" lvl="0" indent="0" algn="l" rtl="0">
              <a:lnSpc>
                <a:spcPct val="212454"/>
              </a:lnSpc>
              <a:spcBef>
                <a:spcPts val="2353"/>
              </a:spcBef>
              <a:spcAft>
                <a:spcPts val="0"/>
              </a:spcAft>
              <a:buSzPts val="1400"/>
              <a:buNone/>
            </a:pPr>
            <a:r>
              <a:rPr lang="en-US" sz="1100">
                <a:solidFill>
                  <a:srgbClr val="F1915F"/>
                </a:solidFill>
                <a:latin typeface="Arial"/>
                <a:ea typeface="Arial"/>
                <a:cs typeface="Arial"/>
                <a:sym typeface="Arial"/>
              </a:rPr>
              <a:t>Adopted Tanzania DHIS2  Interactive Dashboard  Application to Malawi</a:t>
            </a:r>
            <a:endParaRPr sz="1100">
              <a:latin typeface="Arial"/>
              <a:ea typeface="Arial"/>
              <a:cs typeface="Arial"/>
              <a:sym typeface="Arial"/>
            </a:endParaRPr>
          </a:p>
          <a:p>
            <a:pPr marL="0" lvl="0" indent="0" algn="l" rtl="0">
              <a:lnSpc>
                <a:spcPct val="100000"/>
              </a:lnSpc>
              <a:spcBef>
                <a:spcPts val="2"/>
              </a:spcBef>
              <a:spcAft>
                <a:spcPts val="0"/>
              </a:spcAft>
              <a:buSzPts val="1400"/>
              <a:buNone/>
            </a:pPr>
            <a:endParaRPr sz="1400">
              <a:latin typeface="Times New Roman"/>
              <a:ea typeface="Times New Roman"/>
              <a:cs typeface="Times New Roman"/>
              <a:sym typeface="Times New Roman"/>
            </a:endParaRPr>
          </a:p>
          <a:p>
            <a:pPr marL="8373" marR="290756" lvl="0" indent="0" algn="l" rtl="0">
              <a:lnSpc>
                <a:spcPct val="212454"/>
              </a:lnSpc>
              <a:spcBef>
                <a:spcPts val="2"/>
              </a:spcBef>
              <a:spcAft>
                <a:spcPts val="0"/>
              </a:spcAft>
              <a:buSzPts val="1400"/>
              <a:buNone/>
            </a:pPr>
            <a:r>
              <a:rPr lang="en-US" sz="1100">
                <a:solidFill>
                  <a:srgbClr val="4D8FC1"/>
                </a:solidFill>
                <a:latin typeface="Arial"/>
                <a:ea typeface="Arial"/>
                <a:cs typeface="Arial"/>
                <a:sym typeface="Arial"/>
              </a:rPr>
              <a:t>Openly available on the app  store, DHIS2 login needed to  view data</a:t>
            </a:r>
            <a:endParaRPr sz="1100">
              <a:latin typeface="Arial"/>
              <a:ea typeface="Arial"/>
              <a:cs typeface="Arial"/>
              <a:sym typeface="Arial"/>
            </a:endParaRPr>
          </a:p>
          <a:p>
            <a:pPr marL="0" lvl="0" indent="0" algn="l" rtl="0">
              <a:lnSpc>
                <a:spcPct val="100000"/>
              </a:lnSpc>
              <a:spcBef>
                <a:spcPts val="14"/>
              </a:spcBef>
              <a:spcAft>
                <a:spcPts val="0"/>
              </a:spcAft>
              <a:buSzPts val="1400"/>
              <a:buNone/>
            </a:pPr>
            <a:endParaRPr sz="1600">
              <a:latin typeface="Times New Roman"/>
              <a:ea typeface="Times New Roman"/>
              <a:cs typeface="Times New Roman"/>
              <a:sym typeface="Times New Roman"/>
            </a:endParaRPr>
          </a:p>
          <a:p>
            <a:pPr marL="5775" marR="140902" lvl="0" indent="0" algn="l" rtl="0">
              <a:lnSpc>
                <a:spcPct val="212454"/>
              </a:lnSpc>
              <a:spcBef>
                <a:spcPts val="0"/>
              </a:spcBef>
              <a:spcAft>
                <a:spcPts val="0"/>
              </a:spcAft>
              <a:buSzPts val="1400"/>
              <a:buNone/>
            </a:pPr>
            <a:r>
              <a:rPr lang="en-US" sz="1100">
                <a:solidFill>
                  <a:srgbClr val="F1915F"/>
                </a:solidFill>
                <a:latin typeface="Arial"/>
                <a:ea typeface="Arial"/>
                <a:cs typeface="Arial"/>
                <a:sym typeface="Arial"/>
              </a:rPr>
              <a:t>Less than 1 month to develop  the application</a:t>
            </a:r>
            <a:endParaRPr sz="110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3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283" name="Google Shape;1283;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292" name="Google Shape;1292;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465" name="Google Shape;465;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4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328" name="Google Shape;1328;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4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SOCO: Wanted to use common tools or standards to better understand data and how to prioritize, yet we found these lacking in the global community. Had to design some more custom approaches that we will talk to shortly. Goal to make public goods </a:t>
            </a:r>
            <a:endParaRPr/>
          </a:p>
        </p:txBody>
      </p:sp>
      <p:sp>
        <p:nvSpPr>
          <p:cNvPr id="1355" name="Google Shape;1355;p4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43:notes"/>
          <p:cNvSpPr>
            <a:spLocks noGrp="1" noRot="1" noChangeAspect="1"/>
          </p:cNvSpPr>
          <p:nvPr>
            <p:ph type="sldImg" idx="2"/>
          </p:nvPr>
        </p:nvSpPr>
        <p:spPr>
          <a:xfrm>
            <a:off x="3810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p4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 As we move forward, our goal is to generate population level insights that can inform policy.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MOH- Ministry of Health</a:t>
            </a:r>
            <a:endParaRPr/>
          </a:p>
          <a:p>
            <a:pPr marL="0" lvl="0" indent="0" algn="l" rtl="0">
              <a:lnSpc>
                <a:spcPct val="100000"/>
              </a:lnSpc>
              <a:spcBef>
                <a:spcPts val="0"/>
              </a:spcBef>
              <a:spcAft>
                <a:spcPts val="0"/>
              </a:spcAft>
              <a:buSzPts val="1400"/>
              <a:buNone/>
            </a:pPr>
            <a:r>
              <a:rPr lang="en-US"/>
              <a:t>MNO- Mobile Network Operator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Problem Statement</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 </a:t>
            </a:r>
            <a:r>
              <a:rPr lang="en-US" sz="1200" b="1">
                <a:solidFill>
                  <a:schemeClr val="dk1"/>
                </a:solidFill>
                <a:latin typeface="Calibri"/>
                <a:ea typeface="Calibri"/>
                <a:cs typeface="Calibri"/>
                <a:sym typeface="Calibri"/>
              </a:rPr>
              <a:t>population experiencing</a:t>
            </a: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rapid growth</a:t>
            </a:r>
            <a:r>
              <a:rPr lang="en-US" sz="1200">
                <a:solidFill>
                  <a:schemeClr val="dk1"/>
                </a:solidFill>
                <a:latin typeface="Calibri"/>
                <a:ea typeface="Calibri"/>
                <a:cs typeface="Calibri"/>
                <a:sym typeface="Calibri"/>
              </a:rPr>
              <a:t>, largely due to increases in life expectancy and the eighth highest fertility rate in the world (an average of 5 children per woman)</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b="1">
                <a:solidFill>
                  <a:schemeClr val="dk1"/>
                </a:solidFill>
                <a:latin typeface="Calibri"/>
                <a:ea typeface="Calibri"/>
                <a:cs typeface="Calibri"/>
                <a:sym typeface="Calibri"/>
              </a:rPr>
              <a:t>Increased urbanization</a:t>
            </a:r>
            <a:r>
              <a:rPr lang="en-US" sz="1200">
                <a:solidFill>
                  <a:schemeClr val="dk1"/>
                </a:solidFill>
                <a:latin typeface="Calibri"/>
                <a:ea typeface="Calibri"/>
                <a:cs typeface="Calibri"/>
                <a:sym typeface="Calibri"/>
              </a:rPr>
              <a:t>, projected to rise by 4.2% annually between 2013 and 2030</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a:t>
            </a:r>
            <a:r>
              <a:rPr lang="en-US" sz="1200" b="1">
                <a:solidFill>
                  <a:schemeClr val="dk1"/>
                </a:solidFill>
                <a:latin typeface="Calibri"/>
                <a:ea typeface="Calibri"/>
                <a:cs typeface="Calibri"/>
                <a:sym typeface="Calibri"/>
              </a:rPr>
              <a:t>lowest nominal GDP in world</a:t>
            </a:r>
            <a:r>
              <a:rPr lang="en-US" sz="1200">
                <a:solidFill>
                  <a:schemeClr val="dk1"/>
                </a:solidFill>
                <a:latin typeface="Calibri"/>
                <a:ea typeface="Calibri"/>
                <a:cs typeface="Calibri"/>
                <a:sym typeface="Calibri"/>
              </a:rPr>
              <a:t> (255 USD per capita in 2014), and over 70% of residents living below poverty line</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a:t>Poor </a:t>
            </a:r>
            <a:r>
              <a:rPr lang="en-US" b="1"/>
              <a:t>health services quality</a:t>
            </a:r>
            <a:r>
              <a:rPr lang="en-US"/>
              <a:t> with limited and unequal access</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Vulnerability to multiple shocks, including Floods, Drought and epidemic disease</a:t>
            </a: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Proposed DIAL Approach</a:t>
            </a:r>
            <a:endParaRPr/>
          </a:p>
          <a:p>
            <a:pPr marL="0" lvl="0" indent="0" algn="l" rtl="0">
              <a:lnSpc>
                <a:spcPct val="100000"/>
              </a:lnSpc>
              <a:spcBef>
                <a:spcPts val="0"/>
              </a:spcBef>
              <a:spcAft>
                <a:spcPts val="0"/>
              </a:spcAft>
              <a:buSzPts val="1400"/>
              <a:buNone/>
            </a:pPr>
            <a:endParaRPr/>
          </a:p>
          <a:p>
            <a:pPr marL="293665" lvl="0" indent="-293665" algn="l" rtl="0">
              <a:lnSpc>
                <a:spcPct val="110000"/>
              </a:lnSpc>
              <a:spcBef>
                <a:spcPts val="0"/>
              </a:spcBef>
              <a:spcAft>
                <a:spcPts val="0"/>
              </a:spcAft>
              <a:buClr>
                <a:schemeClr val="dk1"/>
              </a:buClr>
              <a:buSzPts val="1200"/>
              <a:buFont typeface="Arial"/>
              <a:buChar char="•"/>
            </a:pPr>
            <a:r>
              <a:rPr lang="en-US"/>
              <a:t>Triangulate MNO data (pop density, footfalls, gatherings), UNICEF population &amp; GIS data, with disease burden</a:t>
            </a:r>
            <a:endParaRPr/>
          </a:p>
          <a:p>
            <a:pPr marL="293665" lvl="0" indent="-230165" algn="l" rtl="0">
              <a:lnSpc>
                <a:spcPct val="110000"/>
              </a:lnSpc>
              <a:spcBef>
                <a:spcPts val="0"/>
              </a:spcBef>
              <a:spcAft>
                <a:spcPts val="0"/>
              </a:spcAft>
              <a:buClr>
                <a:schemeClr val="dk1"/>
              </a:buClr>
              <a:buSzPts val="1000"/>
              <a:buFont typeface="Arial"/>
              <a:buNone/>
            </a:pPr>
            <a:endParaRPr sz="1000"/>
          </a:p>
          <a:p>
            <a:pPr marL="293665" lvl="0" indent="-293665" algn="l" rtl="0">
              <a:lnSpc>
                <a:spcPct val="110000"/>
              </a:lnSpc>
              <a:spcBef>
                <a:spcPts val="0"/>
              </a:spcBef>
              <a:spcAft>
                <a:spcPts val="0"/>
              </a:spcAft>
              <a:buClr>
                <a:schemeClr val="dk1"/>
              </a:buClr>
              <a:buSzPts val="1200"/>
              <a:buFont typeface="Arial"/>
              <a:buChar char="•"/>
            </a:pPr>
            <a:r>
              <a:rPr lang="en-US"/>
              <a:t>Develop a dynamic model that helps MOH inform allocation of resources in terms of budget execution and program planning</a:t>
            </a:r>
            <a:endParaRPr/>
          </a:p>
          <a:p>
            <a:pPr marL="293665" lvl="0" indent="-217465" algn="l" rtl="0">
              <a:lnSpc>
                <a:spcPct val="110000"/>
              </a:lnSpc>
              <a:spcBef>
                <a:spcPts val="0"/>
              </a:spcBef>
              <a:spcAft>
                <a:spcPts val="0"/>
              </a:spcAft>
              <a:buClr>
                <a:schemeClr val="dk1"/>
              </a:buClr>
              <a:buSzPts val="1200"/>
              <a:buFont typeface="Arial"/>
              <a:buNone/>
            </a:pPr>
            <a:endParaRPr/>
          </a:p>
          <a:p>
            <a:pPr marL="293665" lvl="0" indent="-293665" algn="l" rtl="0">
              <a:lnSpc>
                <a:spcPct val="110000"/>
              </a:lnSpc>
              <a:spcBef>
                <a:spcPts val="0"/>
              </a:spcBef>
              <a:spcAft>
                <a:spcPts val="0"/>
              </a:spcAft>
              <a:buClr>
                <a:schemeClr val="dk1"/>
              </a:buClr>
              <a:buSzPts val="1200"/>
              <a:buFont typeface="Arial"/>
              <a:buChar char="•"/>
            </a:pPr>
            <a:r>
              <a:rPr lang="en-US"/>
              <a:t>Decision support: better data use in routine budget execution &amp; program planning.</a:t>
            </a:r>
            <a:endParaRPr/>
          </a:p>
        </p:txBody>
      </p:sp>
      <p:sp>
        <p:nvSpPr>
          <p:cNvPr id="1362" name="Google Shape;1362;p4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4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Recommendations for years 1 &amp; 2</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Based on the gap analysis and population movements, we have sought to allocate new health posts to optimize coverage while ensuring that no health post is over-burdened. Goal is for 95% of population to live within 5km of a health post by 2023</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Legend</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Green is the catchment areas for existing facilities</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Red crosses are the propose facilities, by year</a:t>
            </a:r>
            <a:endParaRPr/>
          </a:p>
          <a:p>
            <a:pPr marL="342900" lvl="0" indent="-266700" algn="l" rtl="0">
              <a:lnSpc>
                <a:spcPct val="100000"/>
              </a:lnSpc>
              <a:spcBef>
                <a:spcPts val="0"/>
              </a:spcBef>
              <a:spcAft>
                <a:spcPts val="0"/>
              </a:spcAft>
              <a:buClr>
                <a:schemeClr val="dk1"/>
              </a:buClr>
              <a:buSzPts val="1200"/>
              <a:buFont typeface="Arial"/>
              <a:buNone/>
            </a:pPr>
            <a:endParaRPr sz="1200">
              <a:solidFill>
                <a:srgbClr val="3F3F3F"/>
              </a:solidFill>
            </a:endParaRPr>
          </a:p>
          <a:p>
            <a:pPr marL="342900" lvl="0" indent="-342900" algn="l" rtl="0">
              <a:lnSpc>
                <a:spcPct val="100000"/>
              </a:lnSpc>
              <a:spcBef>
                <a:spcPts val="0"/>
              </a:spcBef>
              <a:spcAft>
                <a:spcPts val="0"/>
              </a:spcAft>
              <a:buClr>
                <a:srgbClr val="3F3F3F"/>
              </a:buClr>
              <a:buSzPts val="1200"/>
              <a:buFont typeface="Arial"/>
              <a:buChar char="•"/>
            </a:pPr>
            <a:r>
              <a:rPr lang="en-US" sz="1200">
                <a:solidFill>
                  <a:srgbClr val="3F3F3F"/>
                </a:solidFill>
              </a:rPr>
              <a:t>MNO data allows us to predict shifts in population across Malawi</a:t>
            </a:r>
            <a:endParaRPr/>
          </a:p>
          <a:p>
            <a:pPr marL="342900" lvl="0" indent="-266700" algn="l" rtl="0">
              <a:lnSpc>
                <a:spcPct val="100000"/>
              </a:lnSpc>
              <a:spcBef>
                <a:spcPts val="0"/>
              </a:spcBef>
              <a:spcAft>
                <a:spcPts val="0"/>
              </a:spcAft>
              <a:buClr>
                <a:schemeClr val="dk1"/>
              </a:buClr>
              <a:buSzPts val="1200"/>
              <a:buFont typeface="Arial"/>
              <a:buNone/>
            </a:pPr>
            <a:endParaRPr sz="1200">
              <a:solidFill>
                <a:srgbClr val="3F3F3F"/>
              </a:solidFill>
            </a:endParaRPr>
          </a:p>
          <a:p>
            <a:pPr marL="342900" lvl="0" indent="-342900" algn="l" rtl="0">
              <a:lnSpc>
                <a:spcPct val="100000"/>
              </a:lnSpc>
              <a:spcBef>
                <a:spcPts val="0"/>
              </a:spcBef>
              <a:spcAft>
                <a:spcPts val="0"/>
              </a:spcAft>
              <a:buClr>
                <a:srgbClr val="3F3F3F"/>
              </a:buClr>
              <a:buSzPts val="1200"/>
              <a:buFont typeface="Arial"/>
              <a:buChar char="•"/>
            </a:pPr>
            <a:r>
              <a:rPr lang="en-US" sz="1200">
                <a:solidFill>
                  <a:srgbClr val="3F3F3F"/>
                </a:solidFill>
              </a:rPr>
              <a:t>With No new health facilities, 9.7 million people will be uncovered by 2023</a:t>
            </a:r>
            <a:endParaRPr/>
          </a:p>
          <a:p>
            <a:pPr marL="342900" lvl="0" indent="-266700" algn="l" rtl="0">
              <a:lnSpc>
                <a:spcPct val="100000"/>
              </a:lnSpc>
              <a:spcBef>
                <a:spcPts val="0"/>
              </a:spcBef>
              <a:spcAft>
                <a:spcPts val="0"/>
              </a:spcAft>
              <a:buClr>
                <a:schemeClr val="dk1"/>
              </a:buClr>
              <a:buSzPts val="1200"/>
              <a:buFont typeface="Arial"/>
              <a:buNone/>
            </a:pPr>
            <a:endParaRPr sz="1200">
              <a:solidFill>
                <a:srgbClr val="3F3F3F"/>
              </a:solidFill>
            </a:endParaRPr>
          </a:p>
          <a:p>
            <a:pPr marL="342900" lvl="0" indent="-342900" algn="l" rtl="0">
              <a:lnSpc>
                <a:spcPct val="100000"/>
              </a:lnSpc>
              <a:spcBef>
                <a:spcPts val="0"/>
              </a:spcBef>
              <a:spcAft>
                <a:spcPts val="0"/>
              </a:spcAft>
              <a:buClr>
                <a:srgbClr val="3F3F3F"/>
              </a:buClr>
              <a:buSzPts val="1200"/>
              <a:buFont typeface="Arial"/>
              <a:buChar char="•"/>
            </a:pPr>
            <a:r>
              <a:rPr lang="en-US" sz="1200">
                <a:solidFill>
                  <a:srgbClr val="3F3F3F"/>
                </a:solidFill>
              </a:rPr>
              <a:t>Have sought to optimize the placement of new facilities for the CIP</a:t>
            </a:r>
            <a:endParaRPr/>
          </a:p>
          <a:p>
            <a:pPr marL="342900" lvl="0" indent="-266700" algn="l" rtl="0">
              <a:lnSpc>
                <a:spcPct val="100000"/>
              </a:lnSpc>
              <a:spcBef>
                <a:spcPts val="0"/>
              </a:spcBef>
              <a:spcAft>
                <a:spcPts val="0"/>
              </a:spcAft>
              <a:buClr>
                <a:schemeClr val="dk1"/>
              </a:buClr>
              <a:buSzPts val="1200"/>
              <a:buFont typeface="Arial"/>
              <a:buNone/>
            </a:pPr>
            <a:endParaRPr sz="1200">
              <a:solidFill>
                <a:srgbClr val="3F3F3F"/>
              </a:solidFill>
            </a:endParaRPr>
          </a:p>
          <a:p>
            <a:pPr marL="342900" lvl="0" indent="-342900" algn="l" rtl="0">
              <a:lnSpc>
                <a:spcPct val="100000"/>
              </a:lnSpc>
              <a:spcBef>
                <a:spcPts val="0"/>
              </a:spcBef>
              <a:spcAft>
                <a:spcPts val="0"/>
              </a:spcAft>
              <a:buClr>
                <a:srgbClr val="3F3F3F"/>
              </a:buClr>
              <a:buSzPts val="1200"/>
              <a:buFont typeface="Arial"/>
              <a:buChar char="•"/>
            </a:pPr>
            <a:r>
              <a:rPr lang="en-US" sz="1200">
                <a:solidFill>
                  <a:srgbClr val="3F3F3F"/>
                </a:solidFill>
              </a:rPr>
              <a:t>Allocation aims to ensure access to health facilities to 95% of Malawians by 2023 </a:t>
            </a:r>
            <a:endParaRPr/>
          </a:p>
          <a:p>
            <a:pPr marL="342900" lvl="0" indent="-266700" algn="l" rtl="0">
              <a:lnSpc>
                <a:spcPct val="100000"/>
              </a:lnSpc>
              <a:spcBef>
                <a:spcPts val="0"/>
              </a:spcBef>
              <a:spcAft>
                <a:spcPts val="0"/>
              </a:spcAft>
              <a:buClr>
                <a:schemeClr val="dk1"/>
              </a:buClr>
              <a:buSzPts val="1200"/>
              <a:buFont typeface="Arial"/>
              <a:buNone/>
            </a:pPr>
            <a:endParaRPr sz="1200">
              <a:solidFill>
                <a:srgbClr val="3F3F3F"/>
              </a:solidFill>
            </a:endParaRPr>
          </a:p>
          <a:p>
            <a:pPr marL="342900" lvl="0" indent="-342900" algn="l" rtl="0">
              <a:lnSpc>
                <a:spcPct val="100000"/>
              </a:lnSpc>
              <a:spcBef>
                <a:spcPts val="0"/>
              </a:spcBef>
              <a:spcAft>
                <a:spcPts val="0"/>
              </a:spcAft>
              <a:buClr>
                <a:srgbClr val="3F3F3F"/>
              </a:buClr>
              <a:buSzPts val="1200"/>
              <a:buFont typeface="Arial"/>
              <a:buChar char="•"/>
            </a:pPr>
            <a:r>
              <a:rPr lang="en-US" sz="1200">
                <a:solidFill>
                  <a:srgbClr val="3F3F3F"/>
                </a:solidFill>
              </a:rPr>
              <a:t>Max number of people per facility is capped at 12,500 </a:t>
            </a:r>
            <a:endParaRPr/>
          </a:p>
          <a:p>
            <a:pPr marL="342900" lvl="0" indent="-266700" algn="l" rtl="0">
              <a:lnSpc>
                <a:spcPct val="100000"/>
              </a:lnSpc>
              <a:spcBef>
                <a:spcPts val="0"/>
              </a:spcBef>
              <a:spcAft>
                <a:spcPts val="0"/>
              </a:spcAft>
              <a:buClr>
                <a:schemeClr val="dk1"/>
              </a:buClr>
              <a:buSzPts val="1200"/>
              <a:buFont typeface="Arial"/>
              <a:buNone/>
            </a:pPr>
            <a:endParaRPr sz="1200">
              <a:solidFill>
                <a:srgbClr val="3F3F3F"/>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77" name="Google Shape;1377;p4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4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6" name="Google Shape;1386;p4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The following proposed re-allocation relative to the CIP tends to emphasize districts with high projected population growth that are currently under-covered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Biggest difference is in Blantyre and Chikwawa. Our model sees large population growth in Blantyre due to urbanization and significant gaps in coverage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Re-allocation also increases resilience, as it favors districts where flooding risks cutting off access to health facilities</a:t>
            </a:r>
            <a:endParaRPr/>
          </a:p>
        </p:txBody>
      </p:sp>
      <p:sp>
        <p:nvSpPr>
          <p:cNvPr id="1387" name="Google Shape;1387;p4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5" name="Google Shape;1395;p4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SOCO: Wanted to use common tools or standards to better understand data and how to prioritize, yet we found these lacking in the global community. Had to design some more custom approaches that we will talk to shortly. Goal to make public goods </a:t>
            </a:r>
            <a:endParaRPr/>
          </a:p>
        </p:txBody>
      </p:sp>
      <p:sp>
        <p:nvSpPr>
          <p:cNvPr id="1396" name="Google Shape;1396;p4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35</a:t>
            </a:fld>
            <a:endParaR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p4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02" name="Google Shape;1402;p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4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08" name="Google Shape;1408;p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4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635000" lvl="0" indent="-635000" algn="l" rtl="0">
              <a:lnSpc>
                <a:spcPct val="80000"/>
              </a:lnSpc>
              <a:spcBef>
                <a:spcPts val="0"/>
              </a:spcBef>
              <a:spcAft>
                <a:spcPts val="0"/>
              </a:spcAft>
              <a:buClr>
                <a:srgbClr val="0C3943"/>
              </a:buClr>
              <a:buSzPts val="2200"/>
              <a:buFont typeface="Noto Sans Symbols"/>
              <a:buChar char="❑"/>
            </a:pPr>
            <a:r>
              <a:rPr lang="en-US" sz="1200"/>
              <a:t>Une </a:t>
            </a:r>
            <a:r>
              <a:rPr lang="en-US" sz="1200" err="1"/>
              <a:t>analyse</a:t>
            </a:r>
            <a:r>
              <a:rPr lang="en-US" sz="1200"/>
              <a:t> </a:t>
            </a:r>
            <a:r>
              <a:rPr lang="en-US" sz="1200" err="1"/>
              <a:t>complète</a:t>
            </a:r>
            <a:r>
              <a:rPr lang="en-US" sz="1200"/>
              <a:t> du </a:t>
            </a:r>
            <a:r>
              <a:rPr lang="en-US" sz="1200" err="1"/>
              <a:t>paysage</a:t>
            </a:r>
            <a:r>
              <a:rPr lang="en-US" sz="1200"/>
              <a:t> </a:t>
            </a:r>
            <a:r>
              <a:rPr lang="en-US" sz="1200" err="1"/>
              <a:t>actuel</a:t>
            </a:r>
            <a:r>
              <a:rPr lang="en-US" sz="1200"/>
              <a:t> des </a:t>
            </a:r>
            <a:r>
              <a:rPr lang="en-US" sz="1200" err="1"/>
              <a:t>données</a:t>
            </a:r>
            <a:r>
              <a:rPr lang="en-US" sz="1200"/>
              <a:t> </a:t>
            </a:r>
            <a:r>
              <a:rPr lang="en-US" sz="1200" err="1"/>
              <a:t>sanitaires</a:t>
            </a:r>
            <a:r>
              <a:rPr lang="en-US" sz="1200"/>
              <a:t> du GBF, avec les </a:t>
            </a:r>
            <a:r>
              <a:rPr lang="en-US" sz="1200" err="1"/>
              <a:t>principales</a:t>
            </a:r>
            <a:r>
              <a:rPr lang="en-US" sz="1200"/>
              <a:t> </a:t>
            </a:r>
            <a:r>
              <a:rPr lang="en-US" sz="1200" err="1"/>
              <a:t>lacunes</a:t>
            </a:r>
            <a:r>
              <a:rPr lang="en-US" sz="1200"/>
              <a:t>, les obstacles </a:t>
            </a:r>
            <a:r>
              <a:rPr lang="en-US" sz="1200" err="1"/>
              <a:t>potentiels</a:t>
            </a:r>
            <a:r>
              <a:rPr lang="en-US" sz="1200"/>
              <a:t> et les </a:t>
            </a:r>
            <a:r>
              <a:rPr lang="en-US" sz="1200" err="1"/>
              <a:t>opportunités</a:t>
            </a:r>
            <a:r>
              <a:rPr lang="en-US" sz="1200"/>
              <a:t> </a:t>
            </a:r>
            <a:r>
              <a:rPr lang="en-US" sz="1200" err="1"/>
              <a:t>décrits</a:t>
            </a:r>
            <a:r>
              <a:rPr lang="en-US" sz="1200"/>
              <a:t> dans </a:t>
            </a:r>
            <a:r>
              <a:rPr lang="en-US" sz="1200" err="1"/>
              <a:t>l'analyse</a:t>
            </a:r>
            <a:r>
              <a:rPr lang="en-US" sz="1200"/>
              <a:t> de </a:t>
            </a:r>
            <a:r>
              <a:rPr lang="en-US" sz="1200" err="1"/>
              <a:t>tous</a:t>
            </a:r>
            <a:r>
              <a:rPr lang="en-US" sz="1200"/>
              <a:t> les </a:t>
            </a:r>
            <a:r>
              <a:rPr lang="en-US" sz="1200" err="1"/>
              <a:t>systèmes</a:t>
            </a:r>
            <a:r>
              <a:rPr lang="en-US" sz="1200"/>
              <a:t> de </a:t>
            </a:r>
            <a:r>
              <a:rPr lang="en-US" sz="1200" err="1"/>
              <a:t>données</a:t>
            </a:r>
            <a:r>
              <a:rPr lang="en-US" sz="1200"/>
              <a:t> et </a:t>
            </a:r>
            <a:r>
              <a:rPr lang="en-US" sz="1200" err="1"/>
              <a:t>d'informations</a:t>
            </a:r>
            <a:r>
              <a:rPr lang="en-US" sz="1200"/>
              <a:t> </a:t>
            </a:r>
            <a:r>
              <a:rPr lang="en-US" sz="1200" err="1"/>
              <a:t>sectoriels</a:t>
            </a:r>
            <a:r>
              <a:rPr lang="en-US" sz="1200"/>
              <a:t> </a:t>
            </a:r>
            <a:r>
              <a:rPr lang="en-US" sz="1200" err="1"/>
              <a:t>connexes</a:t>
            </a:r>
            <a:r>
              <a:rPr lang="en-US" sz="1200"/>
              <a:t>. </a:t>
            </a:r>
            <a:endParaRPr lang="en-US"/>
          </a:p>
          <a:p>
            <a:pPr marL="635000" lvl="0" indent="-635000" algn="l" rtl="0">
              <a:lnSpc>
                <a:spcPct val="80000"/>
              </a:lnSpc>
              <a:spcBef>
                <a:spcPts val="1600"/>
              </a:spcBef>
              <a:spcAft>
                <a:spcPts val="0"/>
              </a:spcAft>
              <a:buClr>
                <a:srgbClr val="0C3943"/>
              </a:buClr>
              <a:buSzPts val="2200"/>
              <a:buFont typeface="Noto Sans Symbols"/>
              <a:buChar char="❑"/>
            </a:pPr>
            <a:r>
              <a:rPr lang="en-US" sz="1200"/>
              <a:t>Une </a:t>
            </a:r>
            <a:r>
              <a:rPr lang="en-US" sz="1200" err="1"/>
              <a:t>fois</a:t>
            </a:r>
            <a:r>
              <a:rPr lang="en-US" sz="1200"/>
              <a:t> </a:t>
            </a:r>
            <a:r>
              <a:rPr lang="en-US" sz="1200" err="1"/>
              <a:t>validées</a:t>
            </a:r>
            <a:r>
              <a:rPr lang="en-US" sz="1200"/>
              <a:t>, </a:t>
            </a:r>
            <a:r>
              <a:rPr lang="en-US" sz="1200" err="1"/>
              <a:t>ces</a:t>
            </a:r>
            <a:r>
              <a:rPr lang="en-US" sz="1200"/>
              <a:t> conclusions </a:t>
            </a:r>
            <a:r>
              <a:rPr lang="en-US" sz="1200" err="1"/>
              <a:t>sont</a:t>
            </a:r>
            <a:r>
              <a:rPr lang="en-US" sz="1200"/>
              <a:t> </a:t>
            </a:r>
            <a:r>
              <a:rPr lang="en-US" sz="1200" err="1"/>
              <a:t>destinées</a:t>
            </a:r>
            <a:r>
              <a:rPr lang="en-US" sz="1200"/>
              <a:t> </a:t>
            </a:r>
            <a:r>
              <a:rPr lang="en-US" sz="1200" err="1"/>
              <a:t>à</a:t>
            </a:r>
            <a:r>
              <a:rPr lang="en-US" sz="1200"/>
              <a:t> </a:t>
            </a:r>
            <a:r>
              <a:rPr lang="en-US" sz="1200" err="1"/>
              <a:t>servir</a:t>
            </a:r>
            <a:r>
              <a:rPr lang="en-US" sz="1200"/>
              <a:t> de </a:t>
            </a:r>
            <a:r>
              <a:rPr lang="en-US" sz="1200" err="1"/>
              <a:t>lignes</a:t>
            </a:r>
            <a:r>
              <a:rPr lang="en-US" sz="1200"/>
              <a:t> directrices </a:t>
            </a:r>
            <a:r>
              <a:rPr lang="en-US" sz="1200" err="1"/>
              <a:t>à</a:t>
            </a:r>
            <a:r>
              <a:rPr lang="en-US" sz="1200"/>
              <a:t> prendre </a:t>
            </a:r>
            <a:r>
              <a:rPr lang="en-US" sz="1200" err="1"/>
              <a:t>en</a:t>
            </a:r>
            <a:r>
              <a:rPr lang="en-US" sz="1200"/>
              <a:t> </a:t>
            </a:r>
            <a:r>
              <a:rPr lang="en-US" sz="1200" err="1"/>
              <a:t>compte</a:t>
            </a:r>
            <a:r>
              <a:rPr lang="en-US" sz="1200"/>
              <a:t> par le GBF </a:t>
            </a:r>
            <a:r>
              <a:rPr lang="en-US" sz="1200" err="1"/>
              <a:t>lors</a:t>
            </a:r>
            <a:r>
              <a:rPr lang="en-US" sz="1200"/>
              <a:t> de la conception et de </a:t>
            </a:r>
            <a:r>
              <a:rPr lang="en-US" sz="1200" err="1"/>
              <a:t>l'élaboration</a:t>
            </a:r>
            <a:r>
              <a:rPr lang="en-US" sz="1200"/>
              <a:t> du plan SNIS et des </a:t>
            </a:r>
            <a:r>
              <a:rPr lang="en-US" sz="1200" err="1"/>
              <a:t>activités</a:t>
            </a:r>
            <a:r>
              <a:rPr lang="en-US" sz="1200"/>
              <a:t> de planification sanitaire </a:t>
            </a:r>
            <a:r>
              <a:rPr lang="en-US" sz="1200" err="1"/>
              <a:t>nationale</a:t>
            </a:r>
            <a:r>
              <a:rPr lang="en-US" sz="1200"/>
              <a:t>. Cooper/Smith </a:t>
            </a:r>
            <a:r>
              <a:rPr lang="en-US" sz="1200" err="1"/>
              <a:t>présentera</a:t>
            </a:r>
            <a:r>
              <a:rPr lang="en-US" sz="1200"/>
              <a:t> un rapport et </a:t>
            </a:r>
            <a:r>
              <a:rPr lang="en-US" sz="1200" err="1"/>
              <a:t>une</a:t>
            </a:r>
            <a:r>
              <a:rPr lang="en-US" sz="1200"/>
              <a:t> </a:t>
            </a:r>
            <a:r>
              <a:rPr lang="en-US" sz="1200" err="1"/>
              <a:t>présentation</a:t>
            </a:r>
            <a:r>
              <a:rPr lang="en-US" sz="1200"/>
              <a:t> au BMGF et au </a:t>
            </a:r>
            <a:r>
              <a:rPr lang="en-US" sz="1200" err="1"/>
              <a:t>ministère</a:t>
            </a:r>
            <a:r>
              <a:rPr lang="en-US" sz="1200"/>
              <a:t> de la Santé, </a:t>
            </a:r>
            <a:r>
              <a:rPr lang="en-US" sz="1200" err="1"/>
              <a:t>détaillant</a:t>
            </a:r>
            <a:r>
              <a:rPr lang="en-US" sz="1200"/>
              <a:t> les </a:t>
            </a:r>
            <a:r>
              <a:rPr lang="en-US" sz="1200" err="1"/>
              <a:t>résultats</a:t>
            </a:r>
            <a:r>
              <a:rPr lang="en-US" sz="1200"/>
              <a:t> de </a:t>
            </a:r>
            <a:r>
              <a:rPr lang="en-US" sz="1200" err="1"/>
              <a:t>l'évaluation</a:t>
            </a:r>
            <a:r>
              <a:rPr lang="en-US" sz="1200"/>
              <a:t> </a:t>
            </a:r>
            <a:r>
              <a:rPr lang="en-US" sz="1200" err="1"/>
              <a:t>initiale</a:t>
            </a:r>
            <a:r>
              <a:rPr lang="en-US" sz="1200"/>
              <a:t> du </a:t>
            </a:r>
            <a:r>
              <a:rPr lang="en-US" sz="1200" err="1"/>
              <a:t>paysage</a:t>
            </a:r>
            <a:r>
              <a:rPr lang="en-US" sz="1200"/>
              <a:t> et du plan SNIS. </a:t>
            </a:r>
            <a:endParaRPr lang="en-US"/>
          </a:p>
          <a:p>
            <a:pPr marL="635000" lvl="0" indent="-635000" algn="l" rtl="0">
              <a:lnSpc>
                <a:spcPct val="80000"/>
              </a:lnSpc>
              <a:spcBef>
                <a:spcPts val="1600"/>
              </a:spcBef>
              <a:spcAft>
                <a:spcPts val="0"/>
              </a:spcAft>
              <a:buClr>
                <a:srgbClr val="0C3943"/>
              </a:buClr>
              <a:buSzPts val="2200"/>
              <a:buFont typeface="Noto Sans Symbols"/>
              <a:buChar char="❑"/>
            </a:pPr>
            <a:r>
              <a:rPr lang="en-US" sz="1200"/>
              <a:t>Ce rapport </a:t>
            </a:r>
            <a:r>
              <a:rPr lang="en-US" sz="1200" err="1"/>
              <a:t>inclura</a:t>
            </a:r>
            <a:r>
              <a:rPr lang="en-US" sz="1200"/>
              <a:t> les </a:t>
            </a:r>
            <a:r>
              <a:rPr lang="en-US" sz="1200" err="1"/>
              <a:t>prochaines</a:t>
            </a:r>
            <a:r>
              <a:rPr lang="en-US" sz="1200"/>
              <a:t> </a:t>
            </a:r>
            <a:r>
              <a:rPr lang="en-US" sz="1200" err="1"/>
              <a:t>étapes</a:t>
            </a:r>
            <a:r>
              <a:rPr lang="en-US" sz="1200"/>
              <a:t> </a:t>
            </a:r>
            <a:r>
              <a:rPr lang="en-US" sz="1200" err="1"/>
              <a:t>proposées</a:t>
            </a:r>
            <a:r>
              <a:rPr lang="en-US" sz="1200"/>
              <a:t> pour </a:t>
            </a:r>
            <a:r>
              <a:rPr lang="en-US" sz="1200" err="1"/>
              <a:t>l’utilisation</a:t>
            </a:r>
            <a:r>
              <a:rPr lang="en-US" sz="1200"/>
              <a:t> des </a:t>
            </a:r>
            <a:r>
              <a:rPr lang="en-US" sz="1200" err="1"/>
              <a:t>données</a:t>
            </a:r>
            <a:r>
              <a:rPr lang="en-US" sz="1200"/>
              <a:t> et </a:t>
            </a:r>
            <a:r>
              <a:rPr lang="en-US" sz="1200" err="1"/>
              <a:t>l'approche</a:t>
            </a:r>
            <a:r>
              <a:rPr lang="en-US" sz="1200"/>
              <a:t> de </a:t>
            </a:r>
            <a:r>
              <a:rPr lang="en-US" sz="1200" err="1"/>
              <a:t>suivi</a:t>
            </a:r>
            <a:r>
              <a:rPr lang="en-US" sz="1200"/>
              <a:t> du GBF, avec des </a:t>
            </a:r>
            <a:r>
              <a:rPr lang="en-US" sz="1200" err="1"/>
              <a:t>recommandations</a:t>
            </a:r>
            <a:r>
              <a:rPr lang="en-US" sz="1200"/>
              <a:t> </a:t>
            </a:r>
            <a:r>
              <a:rPr lang="en-US" sz="1200" err="1"/>
              <a:t>concernant</a:t>
            </a:r>
            <a:r>
              <a:rPr lang="en-US" sz="1200"/>
              <a:t> les </a:t>
            </a:r>
            <a:r>
              <a:rPr lang="en-US" sz="1200" err="1"/>
              <a:t>outils</a:t>
            </a:r>
            <a:r>
              <a:rPr lang="en-US" sz="1200"/>
              <a:t> de diagnostic et </a:t>
            </a:r>
            <a:r>
              <a:rPr lang="en-US" sz="1200" err="1"/>
              <a:t>pouvant</a:t>
            </a:r>
            <a:r>
              <a:rPr lang="en-US" sz="1200"/>
              <a:t> </a:t>
            </a:r>
            <a:r>
              <a:rPr lang="en-US" sz="1200" err="1"/>
              <a:t>être</a:t>
            </a:r>
            <a:r>
              <a:rPr lang="en-US" sz="1200"/>
              <a:t> </a:t>
            </a:r>
            <a:r>
              <a:rPr lang="en-US" sz="1200" err="1"/>
              <a:t>utilisées</a:t>
            </a:r>
            <a:r>
              <a:rPr lang="en-US" sz="1200"/>
              <a:t> de manière </a:t>
            </a:r>
            <a:r>
              <a:rPr lang="en-US" sz="1200" err="1"/>
              <a:t>routinière</a:t>
            </a:r>
            <a:r>
              <a:rPr lang="en-US" sz="1200"/>
              <a:t> pour </a:t>
            </a:r>
            <a:r>
              <a:rPr lang="en-US" sz="1200" err="1"/>
              <a:t>combler</a:t>
            </a:r>
            <a:r>
              <a:rPr lang="en-US" sz="1200"/>
              <a:t> les </a:t>
            </a:r>
            <a:r>
              <a:rPr lang="en-US" sz="1200" err="1"/>
              <a:t>lacunes</a:t>
            </a:r>
            <a:r>
              <a:rPr lang="en-US" sz="1200"/>
              <a:t> dans le pays </a:t>
            </a:r>
            <a:r>
              <a:rPr lang="en-US" sz="1200" err="1"/>
              <a:t>afin</a:t>
            </a:r>
            <a:r>
              <a:rPr lang="en-US" sz="1200"/>
              <a:t> de </a:t>
            </a:r>
            <a:r>
              <a:rPr lang="en-US" sz="1200" err="1"/>
              <a:t>parvenir</a:t>
            </a:r>
            <a:r>
              <a:rPr lang="en-US" sz="1200"/>
              <a:t> </a:t>
            </a:r>
            <a:r>
              <a:rPr lang="en-US" sz="1200" err="1"/>
              <a:t>à</a:t>
            </a:r>
            <a:r>
              <a:rPr lang="en-US" sz="1200"/>
              <a:t> </a:t>
            </a:r>
            <a:r>
              <a:rPr lang="en-US" sz="1200" err="1"/>
              <a:t>l'état</a:t>
            </a:r>
            <a:r>
              <a:rPr lang="en-US" sz="1200"/>
              <a:t> final </a:t>
            </a:r>
            <a:r>
              <a:rPr lang="en-US" sz="1200" err="1"/>
              <a:t>souhaité</a:t>
            </a:r>
            <a:r>
              <a:rPr lang="en-US" sz="1200"/>
              <a:t>, </a:t>
            </a:r>
            <a:r>
              <a:rPr lang="en-US" sz="1200" err="1"/>
              <a:t>telles</a:t>
            </a:r>
            <a:r>
              <a:rPr lang="en-US" sz="1200"/>
              <a:t> que </a:t>
            </a:r>
            <a:r>
              <a:rPr lang="en-US" sz="1200" err="1"/>
              <a:t>communiquées</a:t>
            </a:r>
            <a:r>
              <a:rPr lang="en-US" sz="1200"/>
              <a:t> par le </a:t>
            </a:r>
            <a:r>
              <a:rPr lang="en-US" sz="1200" err="1"/>
              <a:t>ministère</a:t>
            </a:r>
            <a:r>
              <a:rPr lang="en-US" sz="1200"/>
              <a:t> de la Santé. </a:t>
            </a:r>
            <a:endParaRPr lang="en-US"/>
          </a:p>
          <a:p>
            <a:pPr marL="635000" lvl="0" indent="-635000" algn="l" rtl="0">
              <a:lnSpc>
                <a:spcPct val="80000"/>
              </a:lnSpc>
              <a:spcBef>
                <a:spcPts val="1600"/>
              </a:spcBef>
              <a:spcAft>
                <a:spcPts val="0"/>
              </a:spcAft>
              <a:buClr>
                <a:srgbClr val="0C3943"/>
              </a:buClr>
              <a:buSzPts val="2200"/>
              <a:buFont typeface="Noto Sans Symbols"/>
              <a:buChar char="❑"/>
            </a:pPr>
            <a:r>
              <a:rPr lang="en-US" sz="1200"/>
              <a:t>Dans </a:t>
            </a:r>
            <a:r>
              <a:rPr lang="en-US" sz="1200" err="1"/>
              <a:t>ce</a:t>
            </a:r>
            <a:r>
              <a:rPr lang="en-US" sz="1200"/>
              <a:t> rapport, Cooper/Smith </a:t>
            </a:r>
            <a:r>
              <a:rPr lang="en-US" sz="1200" err="1"/>
              <a:t>formulera</a:t>
            </a:r>
            <a:r>
              <a:rPr lang="en-US" sz="1200"/>
              <a:t> </a:t>
            </a:r>
            <a:r>
              <a:rPr lang="en-US" sz="1200" err="1"/>
              <a:t>également</a:t>
            </a:r>
            <a:r>
              <a:rPr lang="en-US" sz="1200"/>
              <a:t> des </a:t>
            </a:r>
            <a:r>
              <a:rPr lang="en-US" sz="1200" err="1"/>
              <a:t>recommandations</a:t>
            </a:r>
            <a:r>
              <a:rPr lang="en-US" sz="1200"/>
              <a:t> </a:t>
            </a:r>
            <a:r>
              <a:rPr lang="en-US" sz="1200" err="1"/>
              <a:t>préliminaires</a:t>
            </a:r>
            <a:r>
              <a:rPr lang="en-US" sz="1200"/>
              <a:t> sur les </a:t>
            </a:r>
            <a:r>
              <a:rPr lang="en-US" sz="1200" err="1"/>
              <a:t>améliorations</a:t>
            </a:r>
            <a:r>
              <a:rPr lang="en-US" sz="1200"/>
              <a:t> </a:t>
            </a:r>
            <a:r>
              <a:rPr lang="en-US" sz="1200" err="1"/>
              <a:t>à</a:t>
            </a:r>
            <a:r>
              <a:rPr lang="en-US" sz="1200"/>
              <a:t> </a:t>
            </a:r>
            <a:r>
              <a:rPr lang="en-US" sz="1200" err="1"/>
              <a:t>apporter</a:t>
            </a:r>
            <a:r>
              <a:rPr lang="en-US" sz="1200"/>
              <a:t> </a:t>
            </a:r>
            <a:r>
              <a:rPr lang="en-US" sz="1200" err="1"/>
              <a:t>à</a:t>
            </a:r>
            <a:r>
              <a:rPr lang="en-US" sz="1200"/>
              <a:t> court et </a:t>
            </a:r>
            <a:r>
              <a:rPr lang="en-US" sz="1200" err="1"/>
              <a:t>à</a:t>
            </a:r>
            <a:r>
              <a:rPr lang="en-US" sz="1200"/>
              <a:t> </a:t>
            </a:r>
            <a:r>
              <a:rPr lang="en-US" sz="1200" err="1"/>
              <a:t>moyen</a:t>
            </a:r>
            <a:r>
              <a:rPr lang="en-US" sz="1200"/>
              <a:t> </a:t>
            </a:r>
            <a:r>
              <a:rPr lang="en-US" sz="1200" err="1"/>
              <a:t>termes</a:t>
            </a:r>
            <a:r>
              <a:rPr lang="en-US" sz="1200"/>
              <a:t>, qui </a:t>
            </a:r>
            <a:r>
              <a:rPr lang="en-US" sz="1200" err="1"/>
              <a:t>permettront</a:t>
            </a:r>
            <a:r>
              <a:rPr lang="en-US" sz="1200"/>
              <a:t> au </a:t>
            </a:r>
            <a:r>
              <a:rPr lang="en-US" sz="1200" err="1"/>
              <a:t>gouvernement</a:t>
            </a:r>
            <a:r>
              <a:rPr lang="en-US" sz="1200"/>
              <a:t> </a:t>
            </a:r>
            <a:r>
              <a:rPr lang="en-US" sz="1200" err="1"/>
              <a:t>fédéral</a:t>
            </a:r>
            <a:r>
              <a:rPr lang="en-US" sz="1200"/>
              <a:t> de </a:t>
            </a:r>
            <a:r>
              <a:rPr lang="en-US" sz="1200" err="1"/>
              <a:t>s’approcher</a:t>
            </a:r>
            <a:r>
              <a:rPr lang="en-US" sz="1200"/>
              <a:t> d’un </a:t>
            </a:r>
            <a:r>
              <a:rPr lang="en-US" sz="1200" err="1"/>
              <a:t>état</a:t>
            </a:r>
            <a:r>
              <a:rPr lang="en-US" sz="1200"/>
              <a:t> </a:t>
            </a:r>
            <a:r>
              <a:rPr lang="en-US" sz="1200" err="1"/>
              <a:t>futur</a:t>
            </a:r>
            <a:r>
              <a:rPr lang="en-US" sz="1200"/>
              <a:t> </a:t>
            </a:r>
            <a:r>
              <a:rPr lang="en-US" sz="1200" err="1"/>
              <a:t>idéal</a:t>
            </a:r>
            <a:r>
              <a:rPr lang="en-US" sz="1200"/>
              <a:t> pour le pays. </a:t>
            </a:r>
          </a:p>
          <a:p>
            <a:pPr marL="0" lvl="0" indent="0" algn="l" rtl="0">
              <a:lnSpc>
                <a:spcPct val="80000"/>
              </a:lnSpc>
              <a:spcBef>
                <a:spcPts val="1600"/>
              </a:spcBef>
              <a:spcAft>
                <a:spcPts val="0"/>
              </a:spcAft>
              <a:buSzPts val="2200"/>
              <a:buNone/>
            </a:pPr>
            <a:r>
              <a:rPr lang="en-US" sz="1200"/>
              <a:t> </a:t>
            </a:r>
          </a:p>
          <a:p>
            <a:pPr marL="0" lvl="0" indent="0" algn="l" rtl="0">
              <a:lnSpc>
                <a:spcPct val="100000"/>
              </a:lnSpc>
              <a:spcBef>
                <a:spcPts val="0"/>
              </a:spcBef>
              <a:spcAft>
                <a:spcPts val="0"/>
              </a:spcAft>
              <a:buSzPts val="1400"/>
              <a:buNone/>
            </a:pPr>
            <a:endParaRPr/>
          </a:p>
        </p:txBody>
      </p:sp>
      <p:sp>
        <p:nvSpPr>
          <p:cNvPr id="1414" name="Google Shape;1414;p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5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38" name="Google Shape;1438;p5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471" name="Google Shape;471;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9162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5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44" name="Google Shape;1444;p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471" name="Google Shape;471;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Lean technical assistance firm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Follow-up talking point: Linking resources (budgets, expenditures) to results so organizations can see per example: cost per result e.g. cost per person on antiretroviral treatment – and then display that information in easy to use ways for decision-makers – so they can make informed planning decisions.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Work in over 25 countries. Partners include BMGF, GAC, CSIS, DIAL, IFAD, Global Fund, among others</a:t>
            </a:r>
            <a:endParaRPr/>
          </a:p>
          <a:p>
            <a:pPr marL="0" lvl="0" indent="0" algn="l" rtl="0">
              <a:lnSpc>
                <a:spcPct val="100000"/>
              </a:lnSpc>
              <a:spcBef>
                <a:spcPts val="0"/>
              </a:spcBef>
              <a:spcAft>
                <a:spcPts val="0"/>
              </a:spcAft>
              <a:buSzPts val="1400"/>
              <a:buNone/>
            </a:pPr>
            <a:endParaRPr/>
          </a:p>
        </p:txBody>
      </p:sp>
      <p:sp>
        <p:nvSpPr>
          <p:cNvPr id="478" name="Google Shape;478;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01" name="Google Shape;501;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p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26" name="Google Shape;526;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076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type="title">
  <p:cSld name="TITLE">
    <p:spTree>
      <p:nvGrpSpPr>
        <p:cNvPr id="1" name="Shape 19"/>
        <p:cNvGrpSpPr/>
        <p:nvPr/>
      </p:nvGrpSpPr>
      <p:grpSpPr>
        <a:xfrm>
          <a:off x="0" y="0"/>
          <a:ext cx="0" cy="0"/>
          <a:chOff x="0" y="0"/>
          <a:chExt cx="0" cy="0"/>
        </a:xfrm>
      </p:grpSpPr>
      <p:sp>
        <p:nvSpPr>
          <p:cNvPr id="20" name="Google Shape;20;p56"/>
          <p:cNvSpPr txBox="1">
            <a:spLocks noGrp="1"/>
          </p:cNvSpPr>
          <p:nvPr>
            <p:ph type="ctrTitle"/>
          </p:nvPr>
        </p:nvSpPr>
        <p:spPr>
          <a:xfrm>
            <a:off x="1524000" y="1122363"/>
            <a:ext cx="9144000" cy="2387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ctr">
              <a:lnSpc>
                <a:spcPct val="100000"/>
              </a:lnSpc>
              <a:spcBef>
                <a:spcPts val="0"/>
              </a:spcBef>
              <a:spcAft>
                <a:spcPts val="0"/>
              </a:spcAft>
              <a:buClr>
                <a:schemeClr val="lt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1920"/>
              <a:buNone/>
              <a:defRPr sz="2400"/>
            </a:lvl1pPr>
            <a:lvl2pPr lvl="1" algn="ctr">
              <a:lnSpc>
                <a:spcPct val="100000"/>
              </a:lnSpc>
              <a:spcBef>
                <a:spcPts val="1000"/>
              </a:spcBef>
              <a:spcAft>
                <a:spcPts val="0"/>
              </a:spcAft>
              <a:buSzPts val="1600"/>
              <a:buNone/>
              <a:defRPr sz="2000"/>
            </a:lvl2pPr>
            <a:lvl3pPr lvl="2" algn="ctr">
              <a:lnSpc>
                <a:spcPct val="100000"/>
              </a:lnSpc>
              <a:spcBef>
                <a:spcPts val="1000"/>
              </a:spcBef>
              <a:spcAft>
                <a:spcPts val="0"/>
              </a:spcAft>
              <a:buSzPts val="1440"/>
              <a:buNone/>
              <a:defRPr sz="1800"/>
            </a:lvl3pPr>
            <a:lvl4pPr lvl="3" algn="ctr">
              <a:lnSpc>
                <a:spcPct val="100000"/>
              </a:lnSpc>
              <a:spcBef>
                <a:spcPts val="1000"/>
              </a:spcBef>
              <a:spcAft>
                <a:spcPts val="0"/>
              </a:spcAft>
              <a:buSzPts val="1280"/>
              <a:buNone/>
              <a:defRPr sz="1600"/>
            </a:lvl4pPr>
            <a:lvl5pPr lvl="4" algn="ctr">
              <a:lnSpc>
                <a:spcPct val="100000"/>
              </a:lnSpc>
              <a:spcBef>
                <a:spcPts val="1000"/>
              </a:spcBef>
              <a:spcAft>
                <a:spcPts val="0"/>
              </a:spcAft>
              <a:buSzPts val="1280"/>
              <a:buNone/>
              <a:defRPr sz="1600"/>
            </a:lvl5pPr>
            <a:lvl6pPr lvl="5" algn="ctr">
              <a:lnSpc>
                <a:spcPct val="100000"/>
              </a:lnSpc>
              <a:spcBef>
                <a:spcPts val="1000"/>
              </a:spcBef>
              <a:spcAft>
                <a:spcPts val="0"/>
              </a:spcAft>
              <a:buSzPts val="1280"/>
              <a:buNone/>
              <a:defRPr sz="1600"/>
            </a:lvl6pPr>
            <a:lvl7pPr lvl="6" algn="ctr">
              <a:lnSpc>
                <a:spcPct val="100000"/>
              </a:lnSpc>
              <a:spcBef>
                <a:spcPts val="1000"/>
              </a:spcBef>
              <a:spcAft>
                <a:spcPts val="0"/>
              </a:spcAft>
              <a:buSzPts val="1280"/>
              <a:buNone/>
              <a:defRPr sz="1600"/>
            </a:lvl7pPr>
            <a:lvl8pPr lvl="7" algn="ctr">
              <a:lnSpc>
                <a:spcPct val="100000"/>
              </a:lnSpc>
              <a:spcBef>
                <a:spcPts val="1000"/>
              </a:spcBef>
              <a:spcAft>
                <a:spcPts val="0"/>
              </a:spcAft>
              <a:buSzPts val="1280"/>
              <a:buNone/>
              <a:defRPr sz="1600"/>
            </a:lvl8pPr>
            <a:lvl9pPr lvl="8" algn="ctr">
              <a:lnSpc>
                <a:spcPct val="100000"/>
              </a:lnSpc>
              <a:spcBef>
                <a:spcPts val="1000"/>
              </a:spcBef>
              <a:spcAft>
                <a:spcPts val="0"/>
              </a:spcAft>
              <a:buSzPts val="1280"/>
              <a:buNone/>
              <a:defRPr sz="1600"/>
            </a:lvl9pPr>
          </a:lstStyle>
          <a:p>
            <a:endParaRPr/>
          </a:p>
        </p:txBody>
      </p:sp>
      <p:sp>
        <p:nvSpPr>
          <p:cNvPr id="22" name="Google Shape;22;p5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92"/>
          <p:cNvSpPr txBox="1">
            <a:spLocks noGrp="1"/>
          </p:cNvSpPr>
          <p:nvPr>
            <p:ph type="title"/>
          </p:nvPr>
        </p:nvSpPr>
        <p:spPr>
          <a:xfrm>
            <a:off x="677334" y="4649638"/>
            <a:ext cx="8596667" cy="7177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Autofit/>
          </a:bodyPr>
          <a:lstStyle>
            <a:lvl1pPr lvl="0" algn="l">
              <a:lnSpc>
                <a:spcPct val="100000"/>
              </a:lnSpc>
              <a:spcBef>
                <a:spcPts val="0"/>
              </a:spcBef>
              <a:spcAft>
                <a:spcPts val="0"/>
              </a:spcAft>
              <a:buClr>
                <a:schemeClr val="lt1"/>
              </a:buClr>
              <a:buSzPts val="3600"/>
              <a:buFont typeface="Helvetica Neue"/>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2"/>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9pPr>
          </a:lstStyle>
          <a:p>
            <a:endParaRPr/>
          </a:p>
        </p:txBody>
      </p:sp>
      <p:sp>
        <p:nvSpPr>
          <p:cNvPr id="71" name="Google Shape;71;p92"/>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72" name="Google Shape;72;p9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9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5"/>
        <p:cNvGrpSpPr/>
        <p:nvPr/>
      </p:nvGrpSpPr>
      <p:grpSpPr>
        <a:xfrm>
          <a:off x="0" y="0"/>
          <a:ext cx="0" cy="0"/>
          <a:chOff x="0" y="0"/>
          <a:chExt cx="0" cy="0"/>
        </a:xfrm>
      </p:grpSpPr>
      <p:sp>
        <p:nvSpPr>
          <p:cNvPr id="76" name="Google Shape;76;p93"/>
          <p:cNvSpPr txBox="1">
            <a:spLocks noGrp="1"/>
          </p:cNvSpPr>
          <p:nvPr>
            <p:ph type="title"/>
          </p:nvPr>
        </p:nvSpPr>
        <p:spPr>
          <a:xfrm>
            <a:off x="677335" y="609600"/>
            <a:ext cx="8596668" cy="3403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4400"/>
              <a:buFont typeface="Helvetica Neue"/>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3"/>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78" name="Google Shape;78;p9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9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1"/>
        <p:cNvGrpSpPr/>
        <p:nvPr/>
      </p:nvGrpSpPr>
      <p:grpSpPr>
        <a:xfrm>
          <a:off x="0" y="0"/>
          <a:ext cx="0" cy="0"/>
          <a:chOff x="0" y="0"/>
          <a:chExt cx="0" cy="0"/>
        </a:xfrm>
      </p:grpSpPr>
      <p:sp>
        <p:nvSpPr>
          <p:cNvPr id="82" name="Google Shape;82;p94"/>
          <p:cNvSpPr txBox="1">
            <a:spLocks noGrp="1"/>
          </p:cNvSpPr>
          <p:nvPr>
            <p:ph type="title"/>
          </p:nvPr>
        </p:nvSpPr>
        <p:spPr>
          <a:xfrm>
            <a:off x="677335" y="1931988"/>
            <a:ext cx="8596668" cy="259546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4400"/>
              <a:buFont typeface="Helvetica Neue"/>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4"/>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84" name="Google Shape;84;p9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9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9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95"/>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95"/>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0" name="Google Shape;90;p9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9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9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96"/>
          <p:cNvSpPr txBox="1">
            <a:spLocks noGrp="1"/>
          </p:cNvSpPr>
          <p:nvPr>
            <p:ph type="title"/>
          </p:nvPr>
        </p:nvSpPr>
        <p:spPr>
          <a:xfrm rot="5400000">
            <a:off x="5994319" y="2582953"/>
            <a:ext cx="5251451" cy="130474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96"/>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6" name="Google Shape;96;p9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9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9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99"/>
        <p:cNvGrpSpPr/>
        <p:nvPr/>
      </p:nvGrpSpPr>
      <p:grpSpPr>
        <a:xfrm>
          <a:off x="0" y="0"/>
          <a:ext cx="0" cy="0"/>
          <a:chOff x="0" y="0"/>
          <a:chExt cx="0" cy="0"/>
        </a:xfrm>
      </p:grpSpPr>
      <p:sp>
        <p:nvSpPr>
          <p:cNvPr id="100" name="Google Shape;100;p97"/>
          <p:cNvSpPr txBox="1">
            <a:spLocks noGrp="1"/>
          </p:cNvSpPr>
          <p:nvPr>
            <p:ph type="title"/>
          </p:nvPr>
        </p:nvSpPr>
        <p:spPr>
          <a:xfrm>
            <a:off x="1841063" y="639763"/>
            <a:ext cx="4743763" cy="11430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97"/>
          <p:cNvSpPr txBox="1">
            <a:spLocks noGrp="1"/>
          </p:cNvSpPr>
          <p:nvPr>
            <p:ph type="body" idx="1"/>
          </p:nvPr>
        </p:nvSpPr>
        <p:spPr>
          <a:xfrm>
            <a:off x="1841061" y="2176138"/>
            <a:ext cx="4743763" cy="6397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536"/>
              <a:buNone/>
              <a:defRPr sz="1920" b="1">
                <a:solidFill>
                  <a:srgbClr val="4F81BD"/>
                </a:solidFill>
              </a:defRPr>
            </a:lvl1pPr>
            <a:lvl2pPr marL="914400" lvl="1" indent="-228600" algn="l">
              <a:lnSpc>
                <a:spcPct val="100000"/>
              </a:lnSpc>
              <a:spcBef>
                <a:spcPts val="1000"/>
              </a:spcBef>
              <a:spcAft>
                <a:spcPts val="0"/>
              </a:spcAft>
              <a:buSzPts val="1920"/>
              <a:buNone/>
              <a:defRPr sz="2400" b="1"/>
            </a:lvl2pPr>
            <a:lvl3pPr marL="1371600" lvl="2" indent="-228600" algn="l">
              <a:lnSpc>
                <a:spcPct val="100000"/>
              </a:lnSpc>
              <a:spcBef>
                <a:spcPts val="1000"/>
              </a:spcBef>
              <a:spcAft>
                <a:spcPts val="0"/>
              </a:spcAft>
              <a:buSzPts val="1728"/>
              <a:buNone/>
              <a:defRPr sz="2160" b="1"/>
            </a:lvl3pPr>
            <a:lvl4pPr marL="1828800" lvl="3" indent="-228600" algn="l">
              <a:lnSpc>
                <a:spcPct val="100000"/>
              </a:lnSpc>
              <a:spcBef>
                <a:spcPts val="1000"/>
              </a:spcBef>
              <a:spcAft>
                <a:spcPts val="0"/>
              </a:spcAft>
              <a:buSzPts val="1536"/>
              <a:buNone/>
              <a:defRPr sz="1920" b="1"/>
            </a:lvl4pPr>
            <a:lvl5pPr marL="2286000" lvl="4" indent="-228600" algn="l">
              <a:lnSpc>
                <a:spcPct val="100000"/>
              </a:lnSpc>
              <a:spcBef>
                <a:spcPts val="1000"/>
              </a:spcBef>
              <a:spcAft>
                <a:spcPts val="0"/>
              </a:spcAft>
              <a:buSzPts val="1536"/>
              <a:buNone/>
              <a:defRPr sz="1920" b="1"/>
            </a:lvl5pPr>
            <a:lvl6pPr marL="2743200" lvl="5" indent="-228600" algn="l">
              <a:lnSpc>
                <a:spcPct val="100000"/>
              </a:lnSpc>
              <a:spcBef>
                <a:spcPts val="1000"/>
              </a:spcBef>
              <a:spcAft>
                <a:spcPts val="0"/>
              </a:spcAft>
              <a:buSzPts val="1536"/>
              <a:buNone/>
              <a:defRPr sz="1920" b="1"/>
            </a:lvl6pPr>
            <a:lvl7pPr marL="3200400" lvl="6" indent="-228600" algn="l">
              <a:lnSpc>
                <a:spcPct val="100000"/>
              </a:lnSpc>
              <a:spcBef>
                <a:spcPts val="1000"/>
              </a:spcBef>
              <a:spcAft>
                <a:spcPts val="0"/>
              </a:spcAft>
              <a:buSzPts val="1536"/>
              <a:buNone/>
              <a:defRPr sz="1920" b="1"/>
            </a:lvl7pPr>
            <a:lvl8pPr marL="3657600" lvl="7" indent="-228600" algn="l">
              <a:lnSpc>
                <a:spcPct val="100000"/>
              </a:lnSpc>
              <a:spcBef>
                <a:spcPts val="1000"/>
              </a:spcBef>
              <a:spcAft>
                <a:spcPts val="0"/>
              </a:spcAft>
              <a:buSzPts val="1536"/>
              <a:buNone/>
              <a:defRPr sz="1920" b="1"/>
            </a:lvl8pPr>
            <a:lvl9pPr marL="4114800" lvl="8" indent="-228600" algn="l">
              <a:lnSpc>
                <a:spcPct val="100000"/>
              </a:lnSpc>
              <a:spcBef>
                <a:spcPts val="1000"/>
              </a:spcBef>
              <a:spcAft>
                <a:spcPts val="0"/>
              </a:spcAft>
              <a:buSzPts val="1536"/>
              <a:buNone/>
              <a:defRPr sz="1920" b="1"/>
            </a:lvl9pPr>
          </a:lstStyle>
          <a:p>
            <a:endParaRPr/>
          </a:p>
        </p:txBody>
      </p:sp>
      <p:sp>
        <p:nvSpPr>
          <p:cNvPr id="102" name="Google Shape;102;p97"/>
          <p:cNvSpPr txBox="1">
            <a:spLocks noGrp="1"/>
          </p:cNvSpPr>
          <p:nvPr>
            <p:ph type="body" idx="2"/>
          </p:nvPr>
        </p:nvSpPr>
        <p:spPr>
          <a:xfrm>
            <a:off x="1841061" y="2815900"/>
            <a:ext cx="4743763" cy="3582481"/>
          </a:xfrm>
          <a:prstGeom prst="rect">
            <a:avLst/>
          </a:prstGeom>
          <a:noFill/>
          <a:ln>
            <a:noFill/>
          </a:ln>
        </p:spPr>
        <p:txBody>
          <a:bodyPr spcFirstLastPara="1" wrap="square" lIns="91425" tIns="45700" rIns="91425" bIns="45700" anchor="t" anchorCtr="0">
            <a:normAutofit/>
          </a:bodyPr>
          <a:lstStyle>
            <a:lvl1pPr marL="457200" lvl="0" indent="-313944" algn="l">
              <a:lnSpc>
                <a:spcPct val="100000"/>
              </a:lnSpc>
              <a:spcBef>
                <a:spcPts val="1000"/>
              </a:spcBef>
              <a:spcAft>
                <a:spcPts val="0"/>
              </a:spcAft>
              <a:buSzPts val="1344"/>
              <a:buChar char="►"/>
              <a:defRPr sz="1679"/>
            </a:lvl1pPr>
            <a:lvl2pPr marL="914400" lvl="1" indent="-301752" algn="l">
              <a:lnSpc>
                <a:spcPct val="100000"/>
              </a:lnSpc>
              <a:spcBef>
                <a:spcPts val="1000"/>
              </a:spcBef>
              <a:spcAft>
                <a:spcPts val="0"/>
              </a:spcAft>
              <a:buSzPts val="1152"/>
              <a:buChar char="►"/>
              <a:defRPr sz="1440"/>
            </a:lvl2pPr>
            <a:lvl3pPr marL="1371600" lvl="2" indent="-301752" algn="l">
              <a:lnSpc>
                <a:spcPct val="100000"/>
              </a:lnSpc>
              <a:spcBef>
                <a:spcPts val="1000"/>
              </a:spcBef>
              <a:spcAft>
                <a:spcPts val="0"/>
              </a:spcAft>
              <a:buSzPts val="1152"/>
              <a:buChar char="►"/>
              <a:defRPr sz="1440"/>
            </a:lvl3pPr>
            <a:lvl4pPr marL="1828800" lvl="3" indent="-301752" algn="l">
              <a:lnSpc>
                <a:spcPct val="100000"/>
              </a:lnSpc>
              <a:spcBef>
                <a:spcPts val="1000"/>
              </a:spcBef>
              <a:spcAft>
                <a:spcPts val="0"/>
              </a:spcAft>
              <a:buSzPts val="1152"/>
              <a:buChar char="►"/>
              <a:defRPr sz="1440"/>
            </a:lvl4pPr>
            <a:lvl5pPr marL="2286000" lvl="4" indent="-301751" algn="l">
              <a:lnSpc>
                <a:spcPct val="100000"/>
              </a:lnSpc>
              <a:spcBef>
                <a:spcPts val="1000"/>
              </a:spcBef>
              <a:spcAft>
                <a:spcPts val="0"/>
              </a:spcAft>
              <a:buSzPts val="1152"/>
              <a:buChar char="►"/>
              <a:defRPr sz="1440"/>
            </a:lvl5pPr>
            <a:lvl6pPr marL="2743200" lvl="5" indent="-326135" algn="l">
              <a:lnSpc>
                <a:spcPct val="100000"/>
              </a:lnSpc>
              <a:spcBef>
                <a:spcPts val="1000"/>
              </a:spcBef>
              <a:spcAft>
                <a:spcPts val="0"/>
              </a:spcAft>
              <a:buSzPts val="1536"/>
              <a:buChar char="►"/>
              <a:defRPr sz="1920"/>
            </a:lvl6pPr>
            <a:lvl7pPr marL="3200400" lvl="6" indent="-326135" algn="l">
              <a:lnSpc>
                <a:spcPct val="100000"/>
              </a:lnSpc>
              <a:spcBef>
                <a:spcPts val="1000"/>
              </a:spcBef>
              <a:spcAft>
                <a:spcPts val="0"/>
              </a:spcAft>
              <a:buSzPts val="1536"/>
              <a:buChar char="►"/>
              <a:defRPr sz="1920"/>
            </a:lvl7pPr>
            <a:lvl8pPr marL="3657600" lvl="7" indent="-326135" algn="l">
              <a:lnSpc>
                <a:spcPct val="100000"/>
              </a:lnSpc>
              <a:spcBef>
                <a:spcPts val="1000"/>
              </a:spcBef>
              <a:spcAft>
                <a:spcPts val="0"/>
              </a:spcAft>
              <a:buSzPts val="1536"/>
              <a:buChar char="►"/>
              <a:defRPr sz="1920"/>
            </a:lvl8pPr>
            <a:lvl9pPr marL="4114800" lvl="8" indent="-326135" algn="l">
              <a:lnSpc>
                <a:spcPct val="100000"/>
              </a:lnSpc>
              <a:spcBef>
                <a:spcPts val="1000"/>
              </a:spcBef>
              <a:spcAft>
                <a:spcPts val="0"/>
              </a:spcAft>
              <a:buSzPts val="1536"/>
              <a:buChar char="►"/>
              <a:defRPr sz="1920"/>
            </a:lvl9pPr>
          </a:lstStyle>
          <a:p>
            <a:endParaRPr/>
          </a:p>
        </p:txBody>
      </p:sp>
      <p:sp>
        <p:nvSpPr>
          <p:cNvPr id="103" name="Google Shape;103;p97"/>
          <p:cNvSpPr>
            <a:spLocks noGrp="1"/>
          </p:cNvSpPr>
          <p:nvPr>
            <p:ph type="pic" idx="3"/>
          </p:nvPr>
        </p:nvSpPr>
        <p:spPr>
          <a:xfrm>
            <a:off x="7203018" y="0"/>
            <a:ext cx="4988983" cy="68580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104" name="Google Shape;104;p97"/>
          <p:cNvSpPr/>
          <p:nvPr/>
        </p:nvSpPr>
        <p:spPr>
          <a:xfrm>
            <a:off x="6988967" y="1741715"/>
            <a:ext cx="428100" cy="3374570"/>
          </a:xfrm>
          <a:prstGeom prst="rect">
            <a:avLst/>
          </a:prstGeom>
          <a:solidFill>
            <a:srgbClr val="FEB9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60"/>
              <a:buFont typeface="Arial"/>
              <a:buNone/>
            </a:pPr>
            <a:endParaRPr sz="2160" b="0" i="0" u="none" strike="noStrike" cap="none">
              <a:solidFill>
                <a:schemeClr val="lt1"/>
              </a:solidFill>
              <a:latin typeface="Libre Franklin"/>
              <a:ea typeface="Libre Franklin"/>
              <a:cs typeface="Libre Franklin"/>
              <a:sym typeface="Libre Frankli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105"/>
        <p:cNvGrpSpPr/>
        <p:nvPr/>
      </p:nvGrpSpPr>
      <p:grpSpPr>
        <a:xfrm>
          <a:off x="0" y="0"/>
          <a:ext cx="0" cy="0"/>
          <a:chOff x="0" y="0"/>
          <a:chExt cx="0" cy="0"/>
        </a:xfrm>
      </p:grpSpPr>
      <p:sp>
        <p:nvSpPr>
          <p:cNvPr id="106" name="Google Shape;106;p98"/>
          <p:cNvSpPr/>
          <p:nvPr/>
        </p:nvSpPr>
        <p:spPr>
          <a:xfrm>
            <a:off x="1464787" y="3616476"/>
            <a:ext cx="10441647" cy="3241524"/>
          </a:xfrm>
          <a:prstGeom prst="rect">
            <a:avLst/>
          </a:prstGeom>
          <a:solidFill>
            <a:srgbClr val="FEB9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60"/>
              <a:buFont typeface="Arial"/>
              <a:buNone/>
            </a:pPr>
            <a:endParaRPr sz="2160" b="0" i="0" u="none" strike="noStrike" cap="none">
              <a:solidFill>
                <a:schemeClr val="lt1"/>
              </a:solidFill>
              <a:latin typeface="Libre Franklin"/>
              <a:ea typeface="Libre Franklin"/>
              <a:cs typeface="Libre Franklin"/>
              <a:sym typeface="Libre Franklin"/>
            </a:endParaRPr>
          </a:p>
        </p:txBody>
      </p:sp>
      <p:sp>
        <p:nvSpPr>
          <p:cNvPr id="107" name="Google Shape;107;p98"/>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4320"/>
              <a:buFont typeface="Helvetica Neue"/>
              <a:buNone/>
              <a:defRPr sz="43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8"/>
          <p:cNvSpPr txBox="1">
            <a:spLocks noGrp="1"/>
          </p:cNvSpPr>
          <p:nvPr>
            <p:ph type="body" idx="1"/>
          </p:nvPr>
        </p:nvSpPr>
        <p:spPr>
          <a:xfrm>
            <a:off x="1841061" y="3989125"/>
            <a:ext cx="2971404" cy="2493910"/>
          </a:xfrm>
          <a:prstGeom prst="rect">
            <a:avLst/>
          </a:prstGeom>
          <a:noFill/>
          <a:ln>
            <a:noFill/>
          </a:ln>
        </p:spPr>
        <p:txBody>
          <a:bodyPr spcFirstLastPara="1" wrap="square" lIns="91425" tIns="45700" rIns="91425" bIns="45700" anchor="t" anchorCtr="0">
            <a:normAutofit/>
          </a:bodyPr>
          <a:lstStyle>
            <a:lvl1pPr marL="457200" lvl="0" indent="-313944" algn="l">
              <a:lnSpc>
                <a:spcPct val="100000"/>
              </a:lnSpc>
              <a:spcBef>
                <a:spcPts val="1000"/>
              </a:spcBef>
              <a:spcAft>
                <a:spcPts val="0"/>
              </a:spcAft>
              <a:buSzPts val="1344"/>
              <a:buChar char="►"/>
              <a:defRPr sz="1679">
                <a:solidFill>
                  <a:srgbClr val="FFFFFF"/>
                </a:solidFill>
              </a:defRPr>
            </a:lvl1pPr>
            <a:lvl2pPr marL="914400" lvl="1" indent="-301752" algn="l">
              <a:lnSpc>
                <a:spcPct val="100000"/>
              </a:lnSpc>
              <a:spcBef>
                <a:spcPts val="1000"/>
              </a:spcBef>
              <a:spcAft>
                <a:spcPts val="0"/>
              </a:spcAft>
              <a:buSzPts val="1152"/>
              <a:buChar char="►"/>
              <a:defRPr sz="1440"/>
            </a:lvl2pPr>
            <a:lvl3pPr marL="1371600" lvl="2" indent="-301752" algn="l">
              <a:lnSpc>
                <a:spcPct val="100000"/>
              </a:lnSpc>
              <a:spcBef>
                <a:spcPts val="1000"/>
              </a:spcBef>
              <a:spcAft>
                <a:spcPts val="0"/>
              </a:spcAft>
              <a:buSzPts val="1152"/>
              <a:buChar char="►"/>
              <a:defRPr sz="1440"/>
            </a:lvl3pPr>
            <a:lvl4pPr marL="1828800" lvl="3" indent="-301752" algn="l">
              <a:lnSpc>
                <a:spcPct val="100000"/>
              </a:lnSpc>
              <a:spcBef>
                <a:spcPts val="1000"/>
              </a:spcBef>
              <a:spcAft>
                <a:spcPts val="0"/>
              </a:spcAft>
              <a:buSzPts val="1152"/>
              <a:buChar char="►"/>
              <a:defRPr sz="1440"/>
            </a:lvl4pPr>
            <a:lvl5pPr marL="2286000" lvl="4" indent="-301751" algn="l">
              <a:lnSpc>
                <a:spcPct val="100000"/>
              </a:lnSpc>
              <a:spcBef>
                <a:spcPts val="1000"/>
              </a:spcBef>
              <a:spcAft>
                <a:spcPts val="0"/>
              </a:spcAft>
              <a:buSzPts val="1152"/>
              <a:buChar char="►"/>
              <a:defRPr sz="1440"/>
            </a:lvl5pPr>
            <a:lvl6pPr marL="2743200" lvl="5" indent="-326135" algn="l">
              <a:lnSpc>
                <a:spcPct val="100000"/>
              </a:lnSpc>
              <a:spcBef>
                <a:spcPts val="1000"/>
              </a:spcBef>
              <a:spcAft>
                <a:spcPts val="0"/>
              </a:spcAft>
              <a:buSzPts val="1536"/>
              <a:buChar char="►"/>
              <a:defRPr sz="1920"/>
            </a:lvl6pPr>
            <a:lvl7pPr marL="3200400" lvl="6" indent="-326135" algn="l">
              <a:lnSpc>
                <a:spcPct val="100000"/>
              </a:lnSpc>
              <a:spcBef>
                <a:spcPts val="1000"/>
              </a:spcBef>
              <a:spcAft>
                <a:spcPts val="0"/>
              </a:spcAft>
              <a:buSzPts val="1536"/>
              <a:buChar char="►"/>
              <a:defRPr sz="1920"/>
            </a:lvl7pPr>
            <a:lvl8pPr marL="3657600" lvl="7" indent="-326135" algn="l">
              <a:lnSpc>
                <a:spcPct val="100000"/>
              </a:lnSpc>
              <a:spcBef>
                <a:spcPts val="1000"/>
              </a:spcBef>
              <a:spcAft>
                <a:spcPts val="0"/>
              </a:spcAft>
              <a:buSzPts val="1536"/>
              <a:buChar char="►"/>
              <a:defRPr sz="1920"/>
            </a:lvl8pPr>
            <a:lvl9pPr marL="4114800" lvl="8" indent="-326135" algn="l">
              <a:lnSpc>
                <a:spcPct val="100000"/>
              </a:lnSpc>
              <a:spcBef>
                <a:spcPts val="1000"/>
              </a:spcBef>
              <a:spcAft>
                <a:spcPts val="0"/>
              </a:spcAft>
              <a:buSzPts val="1536"/>
              <a:buChar char="►"/>
              <a:defRPr sz="1920"/>
            </a:lvl9pPr>
          </a:lstStyle>
          <a:p>
            <a:endParaRPr/>
          </a:p>
        </p:txBody>
      </p:sp>
      <p:sp>
        <p:nvSpPr>
          <p:cNvPr id="109" name="Google Shape;109;p98"/>
          <p:cNvSpPr txBox="1">
            <a:spLocks noGrp="1"/>
          </p:cNvSpPr>
          <p:nvPr>
            <p:ph type="body" idx="2"/>
          </p:nvPr>
        </p:nvSpPr>
        <p:spPr>
          <a:xfrm>
            <a:off x="5212588" y="3989125"/>
            <a:ext cx="2971405" cy="2493910"/>
          </a:xfrm>
          <a:prstGeom prst="rect">
            <a:avLst/>
          </a:prstGeom>
          <a:noFill/>
          <a:ln>
            <a:noFill/>
          </a:ln>
        </p:spPr>
        <p:txBody>
          <a:bodyPr spcFirstLastPara="1" wrap="square" lIns="91425" tIns="45700" rIns="91425" bIns="45700" anchor="t" anchorCtr="0">
            <a:normAutofit/>
          </a:bodyPr>
          <a:lstStyle>
            <a:lvl1pPr marL="457200" lvl="0" indent="-313944" algn="l">
              <a:lnSpc>
                <a:spcPct val="100000"/>
              </a:lnSpc>
              <a:spcBef>
                <a:spcPts val="1000"/>
              </a:spcBef>
              <a:spcAft>
                <a:spcPts val="0"/>
              </a:spcAft>
              <a:buSzPts val="1344"/>
              <a:buChar char="►"/>
              <a:defRPr sz="1679">
                <a:solidFill>
                  <a:srgbClr val="FFFFFF"/>
                </a:solidFill>
              </a:defRPr>
            </a:lvl1pPr>
            <a:lvl2pPr marL="914400" lvl="1" indent="-301752" algn="l">
              <a:lnSpc>
                <a:spcPct val="100000"/>
              </a:lnSpc>
              <a:spcBef>
                <a:spcPts val="1000"/>
              </a:spcBef>
              <a:spcAft>
                <a:spcPts val="0"/>
              </a:spcAft>
              <a:buSzPts val="1152"/>
              <a:buChar char="►"/>
              <a:defRPr sz="1440"/>
            </a:lvl2pPr>
            <a:lvl3pPr marL="1371600" lvl="2" indent="-301752" algn="l">
              <a:lnSpc>
                <a:spcPct val="100000"/>
              </a:lnSpc>
              <a:spcBef>
                <a:spcPts val="1000"/>
              </a:spcBef>
              <a:spcAft>
                <a:spcPts val="0"/>
              </a:spcAft>
              <a:buSzPts val="1152"/>
              <a:buChar char="►"/>
              <a:defRPr sz="1440"/>
            </a:lvl3pPr>
            <a:lvl4pPr marL="1828800" lvl="3" indent="-301752" algn="l">
              <a:lnSpc>
                <a:spcPct val="100000"/>
              </a:lnSpc>
              <a:spcBef>
                <a:spcPts val="1000"/>
              </a:spcBef>
              <a:spcAft>
                <a:spcPts val="0"/>
              </a:spcAft>
              <a:buSzPts val="1152"/>
              <a:buChar char="►"/>
              <a:defRPr sz="1440"/>
            </a:lvl4pPr>
            <a:lvl5pPr marL="2286000" lvl="4" indent="-301751" algn="l">
              <a:lnSpc>
                <a:spcPct val="100000"/>
              </a:lnSpc>
              <a:spcBef>
                <a:spcPts val="1000"/>
              </a:spcBef>
              <a:spcAft>
                <a:spcPts val="0"/>
              </a:spcAft>
              <a:buSzPts val="1152"/>
              <a:buChar char="►"/>
              <a:defRPr sz="1440"/>
            </a:lvl5pPr>
            <a:lvl6pPr marL="2743200" lvl="5" indent="-326135" algn="l">
              <a:lnSpc>
                <a:spcPct val="100000"/>
              </a:lnSpc>
              <a:spcBef>
                <a:spcPts val="1000"/>
              </a:spcBef>
              <a:spcAft>
                <a:spcPts val="0"/>
              </a:spcAft>
              <a:buSzPts val="1536"/>
              <a:buChar char="►"/>
              <a:defRPr sz="1920"/>
            </a:lvl6pPr>
            <a:lvl7pPr marL="3200400" lvl="6" indent="-326135" algn="l">
              <a:lnSpc>
                <a:spcPct val="100000"/>
              </a:lnSpc>
              <a:spcBef>
                <a:spcPts val="1000"/>
              </a:spcBef>
              <a:spcAft>
                <a:spcPts val="0"/>
              </a:spcAft>
              <a:buSzPts val="1536"/>
              <a:buChar char="►"/>
              <a:defRPr sz="1920"/>
            </a:lvl7pPr>
            <a:lvl8pPr marL="3657600" lvl="7" indent="-326135" algn="l">
              <a:lnSpc>
                <a:spcPct val="100000"/>
              </a:lnSpc>
              <a:spcBef>
                <a:spcPts val="1000"/>
              </a:spcBef>
              <a:spcAft>
                <a:spcPts val="0"/>
              </a:spcAft>
              <a:buSzPts val="1536"/>
              <a:buChar char="►"/>
              <a:defRPr sz="1920"/>
            </a:lvl8pPr>
            <a:lvl9pPr marL="4114800" lvl="8" indent="-326135" algn="l">
              <a:lnSpc>
                <a:spcPct val="100000"/>
              </a:lnSpc>
              <a:spcBef>
                <a:spcPts val="1000"/>
              </a:spcBef>
              <a:spcAft>
                <a:spcPts val="0"/>
              </a:spcAft>
              <a:buSzPts val="1536"/>
              <a:buChar char="►"/>
              <a:defRPr sz="1920"/>
            </a:lvl9pPr>
          </a:lstStyle>
          <a:p>
            <a:endParaRPr/>
          </a:p>
        </p:txBody>
      </p:sp>
      <p:sp>
        <p:nvSpPr>
          <p:cNvPr id="110" name="Google Shape;110;p98"/>
          <p:cNvSpPr txBox="1">
            <a:spLocks noGrp="1"/>
          </p:cNvSpPr>
          <p:nvPr>
            <p:ph type="body" idx="3"/>
          </p:nvPr>
        </p:nvSpPr>
        <p:spPr>
          <a:xfrm>
            <a:off x="8584116" y="3989125"/>
            <a:ext cx="2971405" cy="2493910"/>
          </a:xfrm>
          <a:prstGeom prst="rect">
            <a:avLst/>
          </a:prstGeom>
          <a:noFill/>
          <a:ln>
            <a:noFill/>
          </a:ln>
        </p:spPr>
        <p:txBody>
          <a:bodyPr spcFirstLastPara="1" wrap="square" lIns="91425" tIns="45700" rIns="91425" bIns="45700" anchor="t" anchorCtr="0">
            <a:normAutofit/>
          </a:bodyPr>
          <a:lstStyle>
            <a:lvl1pPr marL="457200" lvl="0" indent="-313944" algn="l">
              <a:lnSpc>
                <a:spcPct val="100000"/>
              </a:lnSpc>
              <a:spcBef>
                <a:spcPts val="1000"/>
              </a:spcBef>
              <a:spcAft>
                <a:spcPts val="0"/>
              </a:spcAft>
              <a:buSzPts val="1344"/>
              <a:buChar char="►"/>
              <a:defRPr sz="1679">
                <a:solidFill>
                  <a:srgbClr val="FFFFFF"/>
                </a:solidFill>
              </a:defRPr>
            </a:lvl1pPr>
            <a:lvl2pPr marL="914400" lvl="1" indent="-301752" algn="l">
              <a:lnSpc>
                <a:spcPct val="100000"/>
              </a:lnSpc>
              <a:spcBef>
                <a:spcPts val="1000"/>
              </a:spcBef>
              <a:spcAft>
                <a:spcPts val="0"/>
              </a:spcAft>
              <a:buSzPts val="1152"/>
              <a:buChar char="►"/>
              <a:defRPr sz="1440"/>
            </a:lvl2pPr>
            <a:lvl3pPr marL="1371600" lvl="2" indent="-301752" algn="l">
              <a:lnSpc>
                <a:spcPct val="100000"/>
              </a:lnSpc>
              <a:spcBef>
                <a:spcPts val="1000"/>
              </a:spcBef>
              <a:spcAft>
                <a:spcPts val="0"/>
              </a:spcAft>
              <a:buSzPts val="1152"/>
              <a:buChar char="►"/>
              <a:defRPr sz="1440"/>
            </a:lvl3pPr>
            <a:lvl4pPr marL="1828800" lvl="3" indent="-301752" algn="l">
              <a:lnSpc>
                <a:spcPct val="100000"/>
              </a:lnSpc>
              <a:spcBef>
                <a:spcPts val="1000"/>
              </a:spcBef>
              <a:spcAft>
                <a:spcPts val="0"/>
              </a:spcAft>
              <a:buSzPts val="1152"/>
              <a:buChar char="►"/>
              <a:defRPr sz="1440"/>
            </a:lvl4pPr>
            <a:lvl5pPr marL="2286000" lvl="4" indent="-301751" algn="l">
              <a:lnSpc>
                <a:spcPct val="100000"/>
              </a:lnSpc>
              <a:spcBef>
                <a:spcPts val="1000"/>
              </a:spcBef>
              <a:spcAft>
                <a:spcPts val="0"/>
              </a:spcAft>
              <a:buSzPts val="1152"/>
              <a:buChar char="►"/>
              <a:defRPr sz="1440"/>
            </a:lvl5pPr>
            <a:lvl6pPr marL="2743200" lvl="5" indent="-326135" algn="l">
              <a:lnSpc>
                <a:spcPct val="100000"/>
              </a:lnSpc>
              <a:spcBef>
                <a:spcPts val="1000"/>
              </a:spcBef>
              <a:spcAft>
                <a:spcPts val="0"/>
              </a:spcAft>
              <a:buSzPts val="1536"/>
              <a:buChar char="►"/>
              <a:defRPr sz="1920"/>
            </a:lvl6pPr>
            <a:lvl7pPr marL="3200400" lvl="6" indent="-326135" algn="l">
              <a:lnSpc>
                <a:spcPct val="100000"/>
              </a:lnSpc>
              <a:spcBef>
                <a:spcPts val="1000"/>
              </a:spcBef>
              <a:spcAft>
                <a:spcPts val="0"/>
              </a:spcAft>
              <a:buSzPts val="1536"/>
              <a:buChar char="►"/>
              <a:defRPr sz="1920"/>
            </a:lvl7pPr>
            <a:lvl8pPr marL="3657600" lvl="7" indent="-326135" algn="l">
              <a:lnSpc>
                <a:spcPct val="100000"/>
              </a:lnSpc>
              <a:spcBef>
                <a:spcPts val="1000"/>
              </a:spcBef>
              <a:spcAft>
                <a:spcPts val="0"/>
              </a:spcAft>
              <a:buSzPts val="1536"/>
              <a:buChar char="►"/>
              <a:defRPr sz="1920"/>
            </a:lvl8pPr>
            <a:lvl9pPr marL="4114800" lvl="8" indent="-326135" algn="l">
              <a:lnSpc>
                <a:spcPct val="100000"/>
              </a:lnSpc>
              <a:spcBef>
                <a:spcPts val="1000"/>
              </a:spcBef>
              <a:spcAft>
                <a:spcPts val="0"/>
              </a:spcAft>
              <a:buSzPts val="1536"/>
              <a:buChar char="►"/>
              <a:defRPr sz="1920"/>
            </a:lvl9pPr>
          </a:lstStyle>
          <a:p>
            <a:endParaRPr/>
          </a:p>
        </p:txBody>
      </p:sp>
      <p:sp>
        <p:nvSpPr>
          <p:cNvPr id="111" name="Google Shape;111;p98"/>
          <p:cNvSpPr>
            <a:spLocks noGrp="1"/>
          </p:cNvSpPr>
          <p:nvPr>
            <p:ph type="pic" idx="4"/>
          </p:nvPr>
        </p:nvSpPr>
        <p:spPr>
          <a:xfrm>
            <a:off x="2338918" y="1983106"/>
            <a:ext cx="1987549" cy="17907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112" name="Google Shape;112;p98"/>
          <p:cNvSpPr>
            <a:spLocks noGrp="1"/>
          </p:cNvSpPr>
          <p:nvPr>
            <p:ph type="pic" idx="5"/>
          </p:nvPr>
        </p:nvSpPr>
        <p:spPr>
          <a:xfrm>
            <a:off x="5701861" y="1983106"/>
            <a:ext cx="1987549" cy="17907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113" name="Google Shape;113;p98"/>
          <p:cNvSpPr>
            <a:spLocks noGrp="1"/>
          </p:cNvSpPr>
          <p:nvPr>
            <p:ph type="pic" idx="6"/>
          </p:nvPr>
        </p:nvSpPr>
        <p:spPr>
          <a:xfrm>
            <a:off x="9074903" y="1983106"/>
            <a:ext cx="1987549" cy="17907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cxnSp>
        <p:nvCxnSpPr>
          <p:cNvPr id="114" name="Google Shape;114;p98"/>
          <p:cNvCxnSpPr/>
          <p:nvPr/>
        </p:nvCxnSpPr>
        <p:spPr>
          <a:xfrm>
            <a:off x="1841061" y="1782763"/>
            <a:ext cx="10350939" cy="0"/>
          </a:xfrm>
          <a:prstGeom prst="straightConnector1">
            <a:avLst/>
          </a:prstGeom>
          <a:noFill/>
          <a:ln w="19050" cap="rnd" cmpd="sng">
            <a:solidFill>
              <a:srgbClr val="FEB91F"/>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115"/>
        <p:cNvGrpSpPr/>
        <p:nvPr/>
      </p:nvGrpSpPr>
      <p:grpSpPr>
        <a:xfrm>
          <a:off x="0" y="0"/>
          <a:ext cx="0" cy="0"/>
          <a:chOff x="0" y="0"/>
          <a:chExt cx="0" cy="0"/>
        </a:xfrm>
      </p:grpSpPr>
      <p:sp>
        <p:nvSpPr>
          <p:cNvPr id="116" name="Google Shape;116;p99"/>
          <p:cNvSpPr txBox="1">
            <a:spLocks noGrp="1"/>
          </p:cNvSpPr>
          <p:nvPr>
            <p:ph type="title"/>
          </p:nvPr>
        </p:nvSpPr>
        <p:spPr>
          <a:xfrm>
            <a:off x="7095484" y="639763"/>
            <a:ext cx="4743763" cy="11430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9"/>
          <p:cNvSpPr txBox="1">
            <a:spLocks noGrp="1"/>
          </p:cNvSpPr>
          <p:nvPr>
            <p:ph type="body" idx="1"/>
          </p:nvPr>
        </p:nvSpPr>
        <p:spPr>
          <a:xfrm>
            <a:off x="7095483" y="2176138"/>
            <a:ext cx="4743763" cy="6397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536"/>
              <a:buNone/>
              <a:defRPr sz="1920" b="1">
                <a:solidFill>
                  <a:srgbClr val="4F81BD"/>
                </a:solidFill>
              </a:defRPr>
            </a:lvl1pPr>
            <a:lvl2pPr marL="914400" lvl="1" indent="-228600" algn="l">
              <a:lnSpc>
                <a:spcPct val="100000"/>
              </a:lnSpc>
              <a:spcBef>
                <a:spcPts val="1000"/>
              </a:spcBef>
              <a:spcAft>
                <a:spcPts val="0"/>
              </a:spcAft>
              <a:buSzPts val="1920"/>
              <a:buNone/>
              <a:defRPr sz="2400" b="1"/>
            </a:lvl2pPr>
            <a:lvl3pPr marL="1371600" lvl="2" indent="-228600" algn="l">
              <a:lnSpc>
                <a:spcPct val="100000"/>
              </a:lnSpc>
              <a:spcBef>
                <a:spcPts val="1000"/>
              </a:spcBef>
              <a:spcAft>
                <a:spcPts val="0"/>
              </a:spcAft>
              <a:buSzPts val="1728"/>
              <a:buNone/>
              <a:defRPr sz="2160" b="1"/>
            </a:lvl3pPr>
            <a:lvl4pPr marL="1828800" lvl="3" indent="-228600" algn="l">
              <a:lnSpc>
                <a:spcPct val="100000"/>
              </a:lnSpc>
              <a:spcBef>
                <a:spcPts val="1000"/>
              </a:spcBef>
              <a:spcAft>
                <a:spcPts val="0"/>
              </a:spcAft>
              <a:buSzPts val="1536"/>
              <a:buNone/>
              <a:defRPr sz="1920" b="1"/>
            </a:lvl4pPr>
            <a:lvl5pPr marL="2286000" lvl="4" indent="-228600" algn="l">
              <a:lnSpc>
                <a:spcPct val="100000"/>
              </a:lnSpc>
              <a:spcBef>
                <a:spcPts val="1000"/>
              </a:spcBef>
              <a:spcAft>
                <a:spcPts val="0"/>
              </a:spcAft>
              <a:buSzPts val="1536"/>
              <a:buNone/>
              <a:defRPr sz="1920" b="1"/>
            </a:lvl5pPr>
            <a:lvl6pPr marL="2743200" lvl="5" indent="-228600" algn="l">
              <a:lnSpc>
                <a:spcPct val="100000"/>
              </a:lnSpc>
              <a:spcBef>
                <a:spcPts val="1000"/>
              </a:spcBef>
              <a:spcAft>
                <a:spcPts val="0"/>
              </a:spcAft>
              <a:buSzPts val="1536"/>
              <a:buNone/>
              <a:defRPr sz="1920" b="1"/>
            </a:lvl6pPr>
            <a:lvl7pPr marL="3200400" lvl="6" indent="-228600" algn="l">
              <a:lnSpc>
                <a:spcPct val="100000"/>
              </a:lnSpc>
              <a:spcBef>
                <a:spcPts val="1000"/>
              </a:spcBef>
              <a:spcAft>
                <a:spcPts val="0"/>
              </a:spcAft>
              <a:buSzPts val="1536"/>
              <a:buNone/>
              <a:defRPr sz="1920" b="1"/>
            </a:lvl7pPr>
            <a:lvl8pPr marL="3657600" lvl="7" indent="-228600" algn="l">
              <a:lnSpc>
                <a:spcPct val="100000"/>
              </a:lnSpc>
              <a:spcBef>
                <a:spcPts val="1000"/>
              </a:spcBef>
              <a:spcAft>
                <a:spcPts val="0"/>
              </a:spcAft>
              <a:buSzPts val="1536"/>
              <a:buNone/>
              <a:defRPr sz="1920" b="1"/>
            </a:lvl8pPr>
            <a:lvl9pPr marL="4114800" lvl="8" indent="-228600" algn="l">
              <a:lnSpc>
                <a:spcPct val="100000"/>
              </a:lnSpc>
              <a:spcBef>
                <a:spcPts val="1000"/>
              </a:spcBef>
              <a:spcAft>
                <a:spcPts val="0"/>
              </a:spcAft>
              <a:buSzPts val="1536"/>
              <a:buNone/>
              <a:defRPr sz="1920" b="1"/>
            </a:lvl9pPr>
          </a:lstStyle>
          <a:p>
            <a:endParaRPr/>
          </a:p>
        </p:txBody>
      </p:sp>
      <p:sp>
        <p:nvSpPr>
          <p:cNvPr id="118" name="Google Shape;118;p99"/>
          <p:cNvSpPr txBox="1">
            <a:spLocks noGrp="1"/>
          </p:cNvSpPr>
          <p:nvPr>
            <p:ph type="body" idx="2"/>
          </p:nvPr>
        </p:nvSpPr>
        <p:spPr>
          <a:xfrm>
            <a:off x="7095483" y="2815900"/>
            <a:ext cx="4743763" cy="3582481"/>
          </a:xfrm>
          <a:prstGeom prst="rect">
            <a:avLst/>
          </a:prstGeom>
          <a:noFill/>
          <a:ln>
            <a:noFill/>
          </a:ln>
        </p:spPr>
        <p:txBody>
          <a:bodyPr spcFirstLastPara="1" wrap="square" lIns="91425" tIns="45700" rIns="91425" bIns="45700" anchor="t" anchorCtr="0">
            <a:normAutofit/>
          </a:bodyPr>
          <a:lstStyle>
            <a:lvl1pPr marL="457200" lvl="0" indent="-313944" algn="l">
              <a:lnSpc>
                <a:spcPct val="100000"/>
              </a:lnSpc>
              <a:spcBef>
                <a:spcPts val="1000"/>
              </a:spcBef>
              <a:spcAft>
                <a:spcPts val="0"/>
              </a:spcAft>
              <a:buSzPts val="1344"/>
              <a:buChar char="►"/>
              <a:defRPr sz="1679"/>
            </a:lvl1pPr>
            <a:lvl2pPr marL="914400" lvl="1" indent="-301752" algn="l">
              <a:lnSpc>
                <a:spcPct val="100000"/>
              </a:lnSpc>
              <a:spcBef>
                <a:spcPts val="1000"/>
              </a:spcBef>
              <a:spcAft>
                <a:spcPts val="0"/>
              </a:spcAft>
              <a:buSzPts val="1152"/>
              <a:buChar char="►"/>
              <a:defRPr sz="1440"/>
            </a:lvl2pPr>
            <a:lvl3pPr marL="1371600" lvl="2" indent="-301752" algn="l">
              <a:lnSpc>
                <a:spcPct val="100000"/>
              </a:lnSpc>
              <a:spcBef>
                <a:spcPts val="1000"/>
              </a:spcBef>
              <a:spcAft>
                <a:spcPts val="0"/>
              </a:spcAft>
              <a:buSzPts val="1152"/>
              <a:buChar char="►"/>
              <a:defRPr sz="1440"/>
            </a:lvl3pPr>
            <a:lvl4pPr marL="1828800" lvl="3" indent="-301752" algn="l">
              <a:lnSpc>
                <a:spcPct val="100000"/>
              </a:lnSpc>
              <a:spcBef>
                <a:spcPts val="1000"/>
              </a:spcBef>
              <a:spcAft>
                <a:spcPts val="0"/>
              </a:spcAft>
              <a:buSzPts val="1152"/>
              <a:buChar char="►"/>
              <a:defRPr sz="1440"/>
            </a:lvl4pPr>
            <a:lvl5pPr marL="2286000" lvl="4" indent="-301751" algn="l">
              <a:lnSpc>
                <a:spcPct val="100000"/>
              </a:lnSpc>
              <a:spcBef>
                <a:spcPts val="1000"/>
              </a:spcBef>
              <a:spcAft>
                <a:spcPts val="0"/>
              </a:spcAft>
              <a:buSzPts val="1152"/>
              <a:buChar char="►"/>
              <a:defRPr sz="1440"/>
            </a:lvl5pPr>
            <a:lvl6pPr marL="2743200" lvl="5" indent="-326135" algn="l">
              <a:lnSpc>
                <a:spcPct val="100000"/>
              </a:lnSpc>
              <a:spcBef>
                <a:spcPts val="1000"/>
              </a:spcBef>
              <a:spcAft>
                <a:spcPts val="0"/>
              </a:spcAft>
              <a:buSzPts val="1536"/>
              <a:buChar char="►"/>
              <a:defRPr sz="1920"/>
            </a:lvl6pPr>
            <a:lvl7pPr marL="3200400" lvl="6" indent="-326135" algn="l">
              <a:lnSpc>
                <a:spcPct val="100000"/>
              </a:lnSpc>
              <a:spcBef>
                <a:spcPts val="1000"/>
              </a:spcBef>
              <a:spcAft>
                <a:spcPts val="0"/>
              </a:spcAft>
              <a:buSzPts val="1536"/>
              <a:buChar char="►"/>
              <a:defRPr sz="1920"/>
            </a:lvl7pPr>
            <a:lvl8pPr marL="3657600" lvl="7" indent="-326135" algn="l">
              <a:lnSpc>
                <a:spcPct val="100000"/>
              </a:lnSpc>
              <a:spcBef>
                <a:spcPts val="1000"/>
              </a:spcBef>
              <a:spcAft>
                <a:spcPts val="0"/>
              </a:spcAft>
              <a:buSzPts val="1536"/>
              <a:buChar char="►"/>
              <a:defRPr sz="1920"/>
            </a:lvl8pPr>
            <a:lvl9pPr marL="4114800" lvl="8" indent="-326135" algn="l">
              <a:lnSpc>
                <a:spcPct val="100000"/>
              </a:lnSpc>
              <a:spcBef>
                <a:spcPts val="1000"/>
              </a:spcBef>
              <a:spcAft>
                <a:spcPts val="0"/>
              </a:spcAft>
              <a:buSzPts val="1536"/>
              <a:buChar char="►"/>
              <a:defRPr sz="1920"/>
            </a:lvl9pPr>
          </a:lstStyle>
          <a:p>
            <a:endParaRPr/>
          </a:p>
        </p:txBody>
      </p:sp>
      <p:sp>
        <p:nvSpPr>
          <p:cNvPr id="119" name="Google Shape;119;p99"/>
          <p:cNvSpPr>
            <a:spLocks noGrp="1"/>
          </p:cNvSpPr>
          <p:nvPr>
            <p:ph type="pic" idx="3"/>
          </p:nvPr>
        </p:nvSpPr>
        <p:spPr>
          <a:xfrm>
            <a:off x="-1" y="0"/>
            <a:ext cx="6316055" cy="68580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120" name="Google Shape;120;p99"/>
          <p:cNvSpPr/>
          <p:nvPr/>
        </p:nvSpPr>
        <p:spPr>
          <a:xfrm>
            <a:off x="6102003" y="1741715"/>
            <a:ext cx="428100" cy="3374570"/>
          </a:xfrm>
          <a:prstGeom prst="rect">
            <a:avLst/>
          </a:prstGeom>
          <a:solidFill>
            <a:srgbClr val="FEB9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60"/>
              <a:buFont typeface="Arial"/>
              <a:buNone/>
            </a:pPr>
            <a:endParaRPr sz="2160" b="0" i="0" u="none" strike="noStrike" cap="none">
              <a:solidFill>
                <a:schemeClr val="lt1"/>
              </a:solidFill>
              <a:latin typeface="Libre Franklin"/>
              <a:ea typeface="Libre Franklin"/>
              <a:cs typeface="Libre Franklin"/>
              <a:sym typeface="Libre Franklin"/>
            </a:endParaRPr>
          </a:p>
        </p:txBody>
      </p:sp>
      <p:cxnSp>
        <p:nvCxnSpPr>
          <p:cNvPr id="121" name="Google Shape;121;p99"/>
          <p:cNvCxnSpPr/>
          <p:nvPr/>
        </p:nvCxnSpPr>
        <p:spPr>
          <a:xfrm>
            <a:off x="7095483" y="1782763"/>
            <a:ext cx="5096517" cy="0"/>
          </a:xfrm>
          <a:prstGeom prst="straightConnector1">
            <a:avLst/>
          </a:prstGeom>
          <a:noFill/>
          <a:ln w="19050" cap="rnd" cmpd="sng">
            <a:solidFill>
              <a:srgbClr val="FEB91F"/>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22"/>
        <p:cNvGrpSpPr/>
        <p:nvPr/>
      </p:nvGrpSpPr>
      <p:grpSpPr>
        <a:xfrm>
          <a:off x="0" y="0"/>
          <a:ext cx="0" cy="0"/>
          <a:chOff x="0" y="0"/>
          <a:chExt cx="0" cy="0"/>
        </a:xfrm>
      </p:grpSpPr>
      <p:sp>
        <p:nvSpPr>
          <p:cNvPr id="123" name="Google Shape;123;p100"/>
          <p:cNvSpPr/>
          <p:nvPr/>
        </p:nvSpPr>
        <p:spPr>
          <a:xfrm>
            <a:off x="10092248" y="0"/>
            <a:ext cx="2099752" cy="6858000"/>
          </a:xfrm>
          <a:prstGeom prst="rect">
            <a:avLst/>
          </a:prstGeom>
          <a:solidFill>
            <a:srgbClr val="FEB9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60"/>
              <a:buFont typeface="Arial"/>
              <a:buNone/>
            </a:pPr>
            <a:endParaRPr sz="2160" b="0" i="0" u="none" strike="noStrike" cap="none">
              <a:solidFill>
                <a:schemeClr val="lt1"/>
              </a:solidFill>
              <a:latin typeface="Libre Franklin"/>
              <a:ea typeface="Libre Franklin"/>
              <a:cs typeface="Libre Franklin"/>
              <a:sym typeface="Libre Franklin"/>
            </a:endParaRPr>
          </a:p>
        </p:txBody>
      </p:sp>
      <p:sp>
        <p:nvSpPr>
          <p:cNvPr id="124" name="Google Shape;124;p100"/>
          <p:cNvSpPr txBox="1">
            <a:spLocks noGrp="1"/>
          </p:cNvSpPr>
          <p:nvPr>
            <p:ph type="title"/>
          </p:nvPr>
        </p:nvSpPr>
        <p:spPr>
          <a:xfrm>
            <a:off x="1841061" y="732670"/>
            <a:ext cx="3860800" cy="116205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2400"/>
              <a:buFont typeface="Helvetica Neue"/>
              <a:buNone/>
              <a:defRPr sz="2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00"/>
          <p:cNvSpPr txBox="1">
            <a:spLocks noGrp="1"/>
          </p:cNvSpPr>
          <p:nvPr>
            <p:ph type="body" idx="1"/>
          </p:nvPr>
        </p:nvSpPr>
        <p:spPr>
          <a:xfrm>
            <a:off x="1841061" y="1894720"/>
            <a:ext cx="3860800"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44"/>
              <a:buNone/>
              <a:defRPr sz="1679"/>
            </a:lvl1pPr>
            <a:lvl2pPr marL="914400" lvl="1" indent="-228600" algn="l">
              <a:lnSpc>
                <a:spcPct val="100000"/>
              </a:lnSpc>
              <a:spcBef>
                <a:spcPts val="1000"/>
              </a:spcBef>
              <a:spcAft>
                <a:spcPts val="0"/>
              </a:spcAft>
              <a:buSzPts val="1152"/>
              <a:buNone/>
              <a:defRPr sz="144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64"/>
              <a:buNone/>
              <a:defRPr sz="1080"/>
            </a:lvl4pPr>
            <a:lvl5pPr marL="2286000" lvl="4" indent="-228600" algn="l">
              <a:lnSpc>
                <a:spcPct val="100000"/>
              </a:lnSpc>
              <a:spcBef>
                <a:spcPts val="1000"/>
              </a:spcBef>
              <a:spcAft>
                <a:spcPts val="0"/>
              </a:spcAft>
              <a:buSzPts val="864"/>
              <a:buNone/>
              <a:defRPr sz="1080"/>
            </a:lvl5pPr>
            <a:lvl6pPr marL="2743200" lvl="5" indent="-228600" algn="l">
              <a:lnSpc>
                <a:spcPct val="100000"/>
              </a:lnSpc>
              <a:spcBef>
                <a:spcPts val="1000"/>
              </a:spcBef>
              <a:spcAft>
                <a:spcPts val="0"/>
              </a:spcAft>
              <a:buSzPts val="864"/>
              <a:buNone/>
              <a:defRPr sz="1080"/>
            </a:lvl6pPr>
            <a:lvl7pPr marL="3200400" lvl="6" indent="-228600" algn="l">
              <a:lnSpc>
                <a:spcPct val="100000"/>
              </a:lnSpc>
              <a:spcBef>
                <a:spcPts val="1000"/>
              </a:spcBef>
              <a:spcAft>
                <a:spcPts val="0"/>
              </a:spcAft>
              <a:buSzPts val="864"/>
              <a:buNone/>
              <a:defRPr sz="1080"/>
            </a:lvl7pPr>
            <a:lvl8pPr marL="3657600" lvl="7" indent="-228600" algn="l">
              <a:lnSpc>
                <a:spcPct val="100000"/>
              </a:lnSpc>
              <a:spcBef>
                <a:spcPts val="1000"/>
              </a:spcBef>
              <a:spcAft>
                <a:spcPts val="0"/>
              </a:spcAft>
              <a:buSzPts val="864"/>
              <a:buNone/>
              <a:defRPr sz="1080"/>
            </a:lvl8pPr>
            <a:lvl9pPr marL="4114800" lvl="8" indent="-228600" algn="l">
              <a:lnSpc>
                <a:spcPct val="100000"/>
              </a:lnSpc>
              <a:spcBef>
                <a:spcPts val="1000"/>
              </a:spcBef>
              <a:spcAft>
                <a:spcPts val="0"/>
              </a:spcAft>
              <a:buSzPts val="864"/>
              <a:buNone/>
              <a:defRPr sz="108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126"/>
        <p:cNvGrpSpPr/>
        <p:nvPr/>
      </p:nvGrpSpPr>
      <p:grpSpPr>
        <a:xfrm>
          <a:off x="0" y="0"/>
          <a:ext cx="0" cy="0"/>
          <a:chOff x="0" y="0"/>
          <a:chExt cx="0" cy="0"/>
        </a:xfrm>
      </p:grpSpPr>
      <p:sp>
        <p:nvSpPr>
          <p:cNvPr id="127" name="Google Shape;127;p101"/>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1"/>
              </a:buClr>
              <a:buSzPts val="1440"/>
              <a:buFont typeface="Noto Sans Symbols"/>
              <a:buChar char="►"/>
              <a:defRPr sz="18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128" name="Google Shape;128;p101"/>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rgbClr val="FFFFFF"/>
              </a:buClr>
              <a:buSzPts val="3600"/>
              <a:buFont typeface="Helvetica Neue"/>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0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solidFill>
                  <a:srgbClr val="FFFFFF"/>
                </a:solidFill>
              </a:defRPr>
            </a:lvl1pPr>
            <a:lvl2pPr marL="914400" lvl="1" indent="-309880" algn="l">
              <a:lnSpc>
                <a:spcPct val="100000"/>
              </a:lnSpc>
              <a:spcBef>
                <a:spcPts val="1000"/>
              </a:spcBef>
              <a:spcAft>
                <a:spcPts val="0"/>
              </a:spcAft>
              <a:buSzPts val="1280"/>
              <a:buChar char="►"/>
              <a:defRPr>
                <a:solidFill>
                  <a:srgbClr val="FFFFFF"/>
                </a:solidFill>
              </a:defRPr>
            </a:lvl2pPr>
            <a:lvl3pPr marL="1371600" lvl="2" indent="-299719" algn="l">
              <a:lnSpc>
                <a:spcPct val="100000"/>
              </a:lnSpc>
              <a:spcBef>
                <a:spcPts val="1000"/>
              </a:spcBef>
              <a:spcAft>
                <a:spcPts val="0"/>
              </a:spcAft>
              <a:buSzPts val="1120"/>
              <a:buChar char="►"/>
              <a:defRPr>
                <a:solidFill>
                  <a:srgbClr val="FFFFFF"/>
                </a:solidFill>
              </a:defRPr>
            </a:lvl3pPr>
            <a:lvl4pPr marL="1828800" lvl="3" indent="-289560" algn="l">
              <a:lnSpc>
                <a:spcPct val="100000"/>
              </a:lnSpc>
              <a:spcBef>
                <a:spcPts val="1000"/>
              </a:spcBef>
              <a:spcAft>
                <a:spcPts val="0"/>
              </a:spcAft>
              <a:buSzPts val="960"/>
              <a:buChar char="►"/>
              <a:defRPr>
                <a:solidFill>
                  <a:srgbClr val="FFFFFF"/>
                </a:solidFill>
              </a:defRPr>
            </a:lvl4pPr>
            <a:lvl5pPr marL="2286000" lvl="4" indent="-289560" algn="l">
              <a:lnSpc>
                <a:spcPct val="100000"/>
              </a:lnSpc>
              <a:spcBef>
                <a:spcPts val="1000"/>
              </a:spcBef>
              <a:spcAft>
                <a:spcPts val="0"/>
              </a:spcAft>
              <a:buSzPts val="960"/>
              <a:buChar char="►"/>
              <a:defRPr>
                <a:solidFill>
                  <a:srgbClr val="FFFFFF"/>
                </a:solidFill>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7"/>
          <p:cNvSpPr/>
          <p:nvPr/>
        </p:nvSpPr>
        <p:spPr>
          <a:xfrm rot="10800000">
            <a:off x="0" y="0"/>
            <a:ext cx="1188720" cy="3035808"/>
          </a:xfrm>
          <a:prstGeom prst="triangle">
            <a:avLst>
              <a:gd name="adj" fmla="val 99612"/>
            </a:avLst>
          </a:prstGeom>
          <a:solidFill>
            <a:srgbClr val="7DEAF8">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7" name="Google Shape;27;p57"/>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7"/>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lvl1pPr marL="457200" lvl="0" indent="-452119" algn="l">
              <a:lnSpc>
                <a:spcPct val="100000"/>
              </a:lnSpc>
              <a:spcBef>
                <a:spcPts val="1000"/>
              </a:spcBef>
              <a:spcAft>
                <a:spcPts val="0"/>
              </a:spcAft>
              <a:buClr>
                <a:srgbClr val="0C3943"/>
              </a:buClr>
              <a:buSzPts val="3520"/>
              <a:buFont typeface="Noto Sans Symbols"/>
              <a:buChar char="❑"/>
              <a:defRPr sz="3200">
                <a:latin typeface="Libre Franklin Medium"/>
                <a:ea typeface="Libre Franklin Medium"/>
                <a:cs typeface="Libre Franklin Medium"/>
                <a:sym typeface="Libre Franklin Medium"/>
              </a:defRPr>
            </a:lvl1pPr>
            <a:lvl2pPr marL="914400" lvl="1" indent="-381000" algn="l">
              <a:lnSpc>
                <a:spcPct val="100000"/>
              </a:lnSpc>
              <a:spcBef>
                <a:spcPts val="1000"/>
              </a:spcBef>
              <a:spcAft>
                <a:spcPts val="0"/>
              </a:spcAft>
              <a:buClr>
                <a:srgbClr val="0C3943"/>
              </a:buClr>
              <a:buSzPts val="2400"/>
              <a:buFont typeface="Noto Sans Symbols"/>
              <a:buChar char="▪"/>
              <a:defRPr sz="2400">
                <a:latin typeface="Libre Franklin Medium"/>
                <a:ea typeface="Libre Franklin Medium"/>
                <a:cs typeface="Libre Franklin Medium"/>
                <a:sym typeface="Libre Franklin Medium"/>
              </a:defRPr>
            </a:lvl2pPr>
            <a:lvl3pPr marL="1371600" lvl="2" indent="-330200" algn="l">
              <a:lnSpc>
                <a:spcPct val="100000"/>
              </a:lnSpc>
              <a:spcBef>
                <a:spcPts val="1000"/>
              </a:spcBef>
              <a:spcAft>
                <a:spcPts val="0"/>
              </a:spcAft>
              <a:buSzPts val="1600"/>
              <a:buChar char="►"/>
              <a:defRPr sz="2000">
                <a:latin typeface="Libre Franklin Medium"/>
                <a:ea typeface="Libre Franklin Medium"/>
                <a:cs typeface="Libre Franklin Medium"/>
                <a:sym typeface="Libre Franklin Medium"/>
              </a:defRPr>
            </a:lvl3pPr>
            <a:lvl4pPr marL="1828800" lvl="3"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4pPr>
            <a:lvl5pPr marL="2286000" lvl="4"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9" name="Google Shape;29;p5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30"/>
        <p:cNvGrpSpPr/>
        <p:nvPr/>
      </p:nvGrpSpPr>
      <p:grpSpPr>
        <a:xfrm>
          <a:off x="0" y="0"/>
          <a:ext cx="0" cy="0"/>
          <a:chOff x="0" y="0"/>
          <a:chExt cx="0" cy="0"/>
        </a:xfrm>
      </p:grpSpPr>
      <p:sp>
        <p:nvSpPr>
          <p:cNvPr id="131" name="Google Shape;131;p102"/>
          <p:cNvSpPr txBox="1">
            <a:spLocks noGrp="1"/>
          </p:cNvSpPr>
          <p:nvPr>
            <p:ph type="title"/>
          </p:nvPr>
        </p:nvSpPr>
        <p:spPr>
          <a:xfrm>
            <a:off x="1841062" y="639763"/>
            <a:ext cx="9741337" cy="11430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02"/>
          <p:cNvSpPr txBox="1">
            <a:spLocks noGrp="1"/>
          </p:cNvSpPr>
          <p:nvPr>
            <p:ph type="body" idx="1"/>
          </p:nvPr>
        </p:nvSpPr>
        <p:spPr>
          <a:xfrm>
            <a:off x="1841061" y="2005520"/>
            <a:ext cx="4743763" cy="2360862"/>
          </a:xfrm>
          <a:prstGeom prst="rect">
            <a:avLst/>
          </a:prstGeom>
          <a:noFill/>
          <a:ln>
            <a:noFill/>
          </a:ln>
        </p:spPr>
        <p:txBody>
          <a:bodyPr spcFirstLastPara="1" wrap="square" lIns="91425" tIns="45700" rIns="91425" bIns="45700" anchor="t" anchorCtr="0">
            <a:normAutofit/>
          </a:bodyPr>
          <a:lstStyle>
            <a:lvl1pPr marL="457200" lvl="0" indent="-313944" algn="l">
              <a:lnSpc>
                <a:spcPct val="100000"/>
              </a:lnSpc>
              <a:spcBef>
                <a:spcPts val="1000"/>
              </a:spcBef>
              <a:spcAft>
                <a:spcPts val="0"/>
              </a:spcAft>
              <a:buSzPts val="1344"/>
              <a:buChar char="►"/>
              <a:defRPr sz="1679"/>
            </a:lvl1pPr>
            <a:lvl2pPr marL="914400" lvl="1" indent="-301752" algn="l">
              <a:lnSpc>
                <a:spcPct val="100000"/>
              </a:lnSpc>
              <a:spcBef>
                <a:spcPts val="1000"/>
              </a:spcBef>
              <a:spcAft>
                <a:spcPts val="0"/>
              </a:spcAft>
              <a:buSzPts val="1152"/>
              <a:buChar char="►"/>
              <a:defRPr sz="1440"/>
            </a:lvl2pPr>
            <a:lvl3pPr marL="1371600" lvl="2" indent="-301752" algn="l">
              <a:lnSpc>
                <a:spcPct val="100000"/>
              </a:lnSpc>
              <a:spcBef>
                <a:spcPts val="1000"/>
              </a:spcBef>
              <a:spcAft>
                <a:spcPts val="0"/>
              </a:spcAft>
              <a:buSzPts val="1152"/>
              <a:buChar char="►"/>
              <a:defRPr sz="1440"/>
            </a:lvl3pPr>
            <a:lvl4pPr marL="1828800" lvl="3" indent="-301752" algn="l">
              <a:lnSpc>
                <a:spcPct val="100000"/>
              </a:lnSpc>
              <a:spcBef>
                <a:spcPts val="1000"/>
              </a:spcBef>
              <a:spcAft>
                <a:spcPts val="0"/>
              </a:spcAft>
              <a:buSzPts val="1152"/>
              <a:buChar char="►"/>
              <a:defRPr sz="1440"/>
            </a:lvl4pPr>
            <a:lvl5pPr marL="2286000" lvl="4" indent="-301751" algn="l">
              <a:lnSpc>
                <a:spcPct val="100000"/>
              </a:lnSpc>
              <a:spcBef>
                <a:spcPts val="1000"/>
              </a:spcBef>
              <a:spcAft>
                <a:spcPts val="0"/>
              </a:spcAft>
              <a:buSzPts val="1152"/>
              <a:buChar char="►"/>
              <a:defRPr sz="1440"/>
            </a:lvl5pPr>
            <a:lvl6pPr marL="2743200" lvl="5" indent="-326135" algn="l">
              <a:lnSpc>
                <a:spcPct val="100000"/>
              </a:lnSpc>
              <a:spcBef>
                <a:spcPts val="1000"/>
              </a:spcBef>
              <a:spcAft>
                <a:spcPts val="0"/>
              </a:spcAft>
              <a:buSzPts val="1536"/>
              <a:buChar char="►"/>
              <a:defRPr sz="1920"/>
            </a:lvl6pPr>
            <a:lvl7pPr marL="3200400" lvl="6" indent="-326135" algn="l">
              <a:lnSpc>
                <a:spcPct val="100000"/>
              </a:lnSpc>
              <a:spcBef>
                <a:spcPts val="1000"/>
              </a:spcBef>
              <a:spcAft>
                <a:spcPts val="0"/>
              </a:spcAft>
              <a:buSzPts val="1536"/>
              <a:buChar char="►"/>
              <a:defRPr sz="1920"/>
            </a:lvl7pPr>
            <a:lvl8pPr marL="3657600" lvl="7" indent="-326135" algn="l">
              <a:lnSpc>
                <a:spcPct val="100000"/>
              </a:lnSpc>
              <a:spcBef>
                <a:spcPts val="1000"/>
              </a:spcBef>
              <a:spcAft>
                <a:spcPts val="0"/>
              </a:spcAft>
              <a:buSzPts val="1536"/>
              <a:buChar char="►"/>
              <a:defRPr sz="1920"/>
            </a:lvl8pPr>
            <a:lvl9pPr marL="4114800" lvl="8" indent="-326135" algn="l">
              <a:lnSpc>
                <a:spcPct val="100000"/>
              </a:lnSpc>
              <a:spcBef>
                <a:spcPts val="1000"/>
              </a:spcBef>
              <a:spcAft>
                <a:spcPts val="0"/>
              </a:spcAft>
              <a:buSzPts val="1536"/>
              <a:buChar char="►"/>
              <a:defRPr sz="1920"/>
            </a:lvl9pPr>
          </a:lstStyle>
          <a:p>
            <a:endParaRPr/>
          </a:p>
        </p:txBody>
      </p:sp>
      <p:sp>
        <p:nvSpPr>
          <p:cNvPr id="133" name="Google Shape;133;p102"/>
          <p:cNvSpPr txBox="1">
            <a:spLocks noGrp="1"/>
          </p:cNvSpPr>
          <p:nvPr>
            <p:ph type="body" idx="2"/>
          </p:nvPr>
        </p:nvSpPr>
        <p:spPr>
          <a:xfrm>
            <a:off x="6838636" y="2005520"/>
            <a:ext cx="4743765" cy="2360862"/>
          </a:xfrm>
          <a:prstGeom prst="rect">
            <a:avLst/>
          </a:prstGeom>
          <a:noFill/>
          <a:ln>
            <a:noFill/>
          </a:ln>
        </p:spPr>
        <p:txBody>
          <a:bodyPr spcFirstLastPara="1" wrap="square" lIns="91425" tIns="45700" rIns="91425" bIns="45700" anchor="t" anchorCtr="0">
            <a:normAutofit/>
          </a:bodyPr>
          <a:lstStyle>
            <a:lvl1pPr marL="457200" lvl="0" indent="-313944" algn="l">
              <a:lnSpc>
                <a:spcPct val="100000"/>
              </a:lnSpc>
              <a:spcBef>
                <a:spcPts val="1000"/>
              </a:spcBef>
              <a:spcAft>
                <a:spcPts val="0"/>
              </a:spcAft>
              <a:buSzPts val="1344"/>
              <a:buChar char="►"/>
              <a:defRPr sz="1679"/>
            </a:lvl1pPr>
            <a:lvl2pPr marL="914400" lvl="1" indent="-301752" algn="l">
              <a:lnSpc>
                <a:spcPct val="100000"/>
              </a:lnSpc>
              <a:spcBef>
                <a:spcPts val="1000"/>
              </a:spcBef>
              <a:spcAft>
                <a:spcPts val="0"/>
              </a:spcAft>
              <a:buSzPts val="1152"/>
              <a:buChar char="►"/>
              <a:defRPr sz="1440"/>
            </a:lvl2pPr>
            <a:lvl3pPr marL="1371600" lvl="2" indent="-301752" algn="l">
              <a:lnSpc>
                <a:spcPct val="100000"/>
              </a:lnSpc>
              <a:spcBef>
                <a:spcPts val="1000"/>
              </a:spcBef>
              <a:spcAft>
                <a:spcPts val="0"/>
              </a:spcAft>
              <a:buSzPts val="1152"/>
              <a:buChar char="►"/>
              <a:defRPr sz="1440"/>
            </a:lvl3pPr>
            <a:lvl4pPr marL="1828800" lvl="3" indent="-301752" algn="l">
              <a:lnSpc>
                <a:spcPct val="100000"/>
              </a:lnSpc>
              <a:spcBef>
                <a:spcPts val="1000"/>
              </a:spcBef>
              <a:spcAft>
                <a:spcPts val="0"/>
              </a:spcAft>
              <a:buSzPts val="1152"/>
              <a:buChar char="►"/>
              <a:defRPr sz="1440"/>
            </a:lvl4pPr>
            <a:lvl5pPr marL="2286000" lvl="4" indent="-301751" algn="l">
              <a:lnSpc>
                <a:spcPct val="100000"/>
              </a:lnSpc>
              <a:spcBef>
                <a:spcPts val="1000"/>
              </a:spcBef>
              <a:spcAft>
                <a:spcPts val="0"/>
              </a:spcAft>
              <a:buSzPts val="1152"/>
              <a:buChar char="►"/>
              <a:defRPr sz="1440"/>
            </a:lvl5pPr>
            <a:lvl6pPr marL="2743200" lvl="5" indent="-326135" algn="l">
              <a:lnSpc>
                <a:spcPct val="100000"/>
              </a:lnSpc>
              <a:spcBef>
                <a:spcPts val="1000"/>
              </a:spcBef>
              <a:spcAft>
                <a:spcPts val="0"/>
              </a:spcAft>
              <a:buSzPts val="1536"/>
              <a:buChar char="►"/>
              <a:defRPr sz="1920"/>
            </a:lvl6pPr>
            <a:lvl7pPr marL="3200400" lvl="6" indent="-326135" algn="l">
              <a:lnSpc>
                <a:spcPct val="100000"/>
              </a:lnSpc>
              <a:spcBef>
                <a:spcPts val="1000"/>
              </a:spcBef>
              <a:spcAft>
                <a:spcPts val="0"/>
              </a:spcAft>
              <a:buSzPts val="1536"/>
              <a:buChar char="►"/>
              <a:defRPr sz="1920"/>
            </a:lvl7pPr>
            <a:lvl8pPr marL="3657600" lvl="7" indent="-326135" algn="l">
              <a:lnSpc>
                <a:spcPct val="100000"/>
              </a:lnSpc>
              <a:spcBef>
                <a:spcPts val="1000"/>
              </a:spcBef>
              <a:spcAft>
                <a:spcPts val="0"/>
              </a:spcAft>
              <a:buSzPts val="1536"/>
              <a:buChar char="►"/>
              <a:defRPr sz="1920"/>
            </a:lvl8pPr>
            <a:lvl9pPr marL="4114800" lvl="8" indent="-326135" algn="l">
              <a:lnSpc>
                <a:spcPct val="100000"/>
              </a:lnSpc>
              <a:spcBef>
                <a:spcPts val="1000"/>
              </a:spcBef>
              <a:spcAft>
                <a:spcPts val="0"/>
              </a:spcAft>
              <a:buSzPts val="1536"/>
              <a:buChar char="►"/>
              <a:defRPr sz="1920"/>
            </a:lvl9pPr>
          </a:lstStyle>
          <a:p>
            <a:endParaRPr/>
          </a:p>
        </p:txBody>
      </p:sp>
      <p:sp>
        <p:nvSpPr>
          <p:cNvPr id="134" name="Google Shape;134;p102"/>
          <p:cNvSpPr>
            <a:spLocks noGrp="1"/>
          </p:cNvSpPr>
          <p:nvPr>
            <p:ph type="pic" idx="3"/>
          </p:nvPr>
        </p:nvSpPr>
        <p:spPr>
          <a:xfrm>
            <a:off x="1841501" y="4680586"/>
            <a:ext cx="10350500" cy="217741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cxnSp>
        <p:nvCxnSpPr>
          <p:cNvPr id="135" name="Google Shape;135;p102"/>
          <p:cNvCxnSpPr/>
          <p:nvPr/>
        </p:nvCxnSpPr>
        <p:spPr>
          <a:xfrm>
            <a:off x="1841061" y="1782763"/>
            <a:ext cx="10350939" cy="0"/>
          </a:xfrm>
          <a:prstGeom prst="straightConnector1">
            <a:avLst/>
          </a:prstGeom>
          <a:noFill/>
          <a:ln w="19050" cap="rnd" cmpd="sng">
            <a:solidFill>
              <a:srgbClr val="FEB91F"/>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6"/>
        <p:cNvGrpSpPr/>
        <p:nvPr/>
      </p:nvGrpSpPr>
      <p:grpSpPr>
        <a:xfrm>
          <a:off x="0" y="0"/>
          <a:ext cx="0" cy="0"/>
          <a:chOff x="0" y="0"/>
          <a:chExt cx="0" cy="0"/>
        </a:xfrm>
      </p:grpSpPr>
      <p:sp>
        <p:nvSpPr>
          <p:cNvPr id="137" name="Google Shape;137;p10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1440"/>
              <a:buNone/>
              <a:defRPr>
                <a:solidFill>
                  <a:srgbClr val="888888"/>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pic>
        <p:nvPicPr>
          <p:cNvPr id="138" name="Google Shape;138;p103" descr="Kuunika_Logo_FullColor-14.png"/>
          <p:cNvPicPr preferRelativeResize="0"/>
          <p:nvPr/>
        </p:nvPicPr>
        <p:blipFill rotWithShape="1">
          <a:blip r:embed="rId2">
            <a:alphaModFix/>
          </a:blip>
          <a:srcRect/>
          <a:stretch/>
        </p:blipFill>
        <p:spPr>
          <a:xfrm>
            <a:off x="1662375" y="834805"/>
            <a:ext cx="8093912" cy="3011258"/>
          </a:xfrm>
          <a:prstGeom prst="rect">
            <a:avLst/>
          </a:prstGeom>
          <a:noFill/>
          <a:ln>
            <a:noFill/>
          </a:ln>
        </p:spPr>
      </p:pic>
      <p:cxnSp>
        <p:nvCxnSpPr>
          <p:cNvPr id="139" name="Google Shape;139;p103"/>
          <p:cNvCxnSpPr/>
          <p:nvPr/>
        </p:nvCxnSpPr>
        <p:spPr>
          <a:xfrm>
            <a:off x="2769994" y="3592285"/>
            <a:ext cx="6652015" cy="0"/>
          </a:xfrm>
          <a:prstGeom prst="straightConnector1">
            <a:avLst/>
          </a:prstGeom>
          <a:noFill/>
          <a:ln w="9525" cap="flat" cmpd="sng">
            <a:solidFill>
              <a:srgbClr val="FEB91F"/>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40"/>
        <p:cNvGrpSpPr/>
        <p:nvPr/>
      </p:nvGrpSpPr>
      <p:grpSpPr>
        <a:xfrm>
          <a:off x="0" y="0"/>
          <a:ext cx="0" cy="0"/>
          <a:chOff x="0" y="0"/>
          <a:chExt cx="0" cy="0"/>
        </a:xfrm>
      </p:grpSpPr>
      <p:sp>
        <p:nvSpPr>
          <p:cNvPr id="141" name="Google Shape;141;p104"/>
          <p:cNvSpPr txBox="1"/>
          <p:nvPr/>
        </p:nvSpPr>
        <p:spPr>
          <a:xfrm>
            <a:off x="-32324" y="5251938"/>
            <a:ext cx="6986955" cy="164367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Poppins Medium"/>
              <a:ea typeface="Poppins Medium"/>
              <a:cs typeface="Poppins Medium"/>
              <a:sym typeface="Poppins Medium"/>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Poppins Medium"/>
              <a:ea typeface="Poppins Medium"/>
              <a:cs typeface="Poppins Medium"/>
              <a:sym typeface="Poppins Medium"/>
            </a:endParaRPr>
          </a:p>
        </p:txBody>
      </p:sp>
      <p:sp>
        <p:nvSpPr>
          <p:cNvPr id="142" name="Google Shape;142;p104"/>
          <p:cNvSpPr/>
          <p:nvPr/>
        </p:nvSpPr>
        <p:spPr>
          <a:xfrm>
            <a:off x="6986958" y="5251938"/>
            <a:ext cx="5205047" cy="162130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oppins Medium"/>
              <a:ea typeface="Poppins Medium"/>
              <a:cs typeface="Poppins Medium"/>
              <a:sym typeface="Poppins Medium"/>
            </a:endParaRPr>
          </a:p>
        </p:txBody>
      </p:sp>
      <p:sp>
        <p:nvSpPr>
          <p:cNvPr id="143" name="Google Shape;143;p104"/>
          <p:cNvSpPr txBox="1"/>
          <p:nvPr/>
        </p:nvSpPr>
        <p:spPr>
          <a:xfrm>
            <a:off x="11277606" y="7151077"/>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Medium"/>
              <a:ea typeface="Poppins Medium"/>
              <a:cs typeface="Poppins Medium"/>
              <a:sym typeface="Poppins Medium"/>
            </a:endParaRPr>
          </a:p>
        </p:txBody>
      </p:sp>
      <p:cxnSp>
        <p:nvCxnSpPr>
          <p:cNvPr id="144" name="Google Shape;144;p104"/>
          <p:cNvCxnSpPr/>
          <p:nvPr/>
        </p:nvCxnSpPr>
        <p:spPr>
          <a:xfrm>
            <a:off x="6981524" y="5297016"/>
            <a:ext cx="0" cy="1554480"/>
          </a:xfrm>
          <a:prstGeom prst="straightConnector1">
            <a:avLst/>
          </a:prstGeom>
          <a:noFill/>
          <a:ln w="95250" cap="sq" cmpd="sng">
            <a:solidFill>
              <a:schemeClr val="accent1"/>
            </a:solidFill>
            <a:prstDash val="solid"/>
            <a:round/>
            <a:headEnd type="none" w="sm" len="sm"/>
            <a:tailEnd type="none" w="sm" len="sm"/>
          </a:ln>
        </p:spPr>
      </p:cxnSp>
      <p:sp>
        <p:nvSpPr>
          <p:cNvPr id="145" name="Google Shape;145;p104"/>
          <p:cNvSpPr txBox="1">
            <a:spLocks noGrp="1"/>
          </p:cNvSpPr>
          <p:nvPr>
            <p:ph type="body" idx="1"/>
          </p:nvPr>
        </p:nvSpPr>
        <p:spPr>
          <a:xfrm>
            <a:off x="7188496" y="5404932"/>
            <a:ext cx="3882445" cy="6500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40"/>
              <a:buNone/>
              <a:defRPr sz="1800">
                <a:solidFill>
                  <a:schemeClr val="lt1"/>
                </a:solidFill>
              </a:defRPr>
            </a:lvl1pPr>
            <a:lvl2pPr marL="914400" lvl="1" indent="-228600" algn="l">
              <a:lnSpc>
                <a:spcPct val="100000"/>
              </a:lnSpc>
              <a:spcBef>
                <a:spcPts val="1000"/>
              </a:spcBef>
              <a:spcAft>
                <a:spcPts val="0"/>
              </a:spcAft>
              <a:buSzPts val="1280"/>
              <a:buNone/>
              <a:defRPr/>
            </a:lvl2pPr>
            <a:lvl3pPr marL="1371600" lvl="2" indent="-228600" algn="l">
              <a:lnSpc>
                <a:spcPct val="100000"/>
              </a:lnSpc>
              <a:spcBef>
                <a:spcPts val="1000"/>
              </a:spcBef>
              <a:spcAft>
                <a:spcPts val="0"/>
              </a:spcAft>
              <a:buSzPts val="1120"/>
              <a:buNone/>
              <a:defRPr/>
            </a:lvl3pPr>
            <a:lvl4pPr marL="1828800" lvl="3" indent="-228600" algn="l">
              <a:lnSpc>
                <a:spcPct val="100000"/>
              </a:lnSpc>
              <a:spcBef>
                <a:spcPts val="1000"/>
              </a:spcBef>
              <a:spcAft>
                <a:spcPts val="0"/>
              </a:spcAft>
              <a:buSzPts val="960"/>
              <a:buNone/>
              <a:defRPr/>
            </a:lvl4pPr>
            <a:lvl5pPr marL="2286000" lvl="4" indent="-228600" algn="l">
              <a:lnSpc>
                <a:spcPct val="100000"/>
              </a:lnSpc>
              <a:spcBef>
                <a:spcPts val="1000"/>
              </a:spcBef>
              <a:spcAft>
                <a:spcPts val="0"/>
              </a:spcAft>
              <a:buSzPts val="960"/>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6" name="Google Shape;146;p104"/>
          <p:cNvSpPr txBox="1">
            <a:spLocks noGrp="1"/>
          </p:cNvSpPr>
          <p:nvPr>
            <p:ph type="body" idx="2"/>
          </p:nvPr>
        </p:nvSpPr>
        <p:spPr>
          <a:xfrm>
            <a:off x="464177" y="5670213"/>
            <a:ext cx="6010115" cy="7695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SzPts val="1440"/>
              <a:buNone/>
              <a:defRPr>
                <a:solidFill>
                  <a:schemeClr val="lt1"/>
                </a:solidFill>
              </a:defRPr>
            </a:lvl1pPr>
            <a:lvl2pPr marL="914400" lvl="1" indent="-228600" algn="l">
              <a:lnSpc>
                <a:spcPct val="100000"/>
              </a:lnSpc>
              <a:spcBef>
                <a:spcPts val="1000"/>
              </a:spcBef>
              <a:spcAft>
                <a:spcPts val="0"/>
              </a:spcAft>
              <a:buSzPts val="1280"/>
              <a:buNone/>
              <a:defRPr/>
            </a:lvl2pPr>
            <a:lvl3pPr marL="1371600" lvl="2" indent="-228600" algn="l">
              <a:lnSpc>
                <a:spcPct val="100000"/>
              </a:lnSpc>
              <a:spcBef>
                <a:spcPts val="1000"/>
              </a:spcBef>
              <a:spcAft>
                <a:spcPts val="0"/>
              </a:spcAft>
              <a:buSzPts val="1120"/>
              <a:buNone/>
              <a:defRPr/>
            </a:lvl3pPr>
            <a:lvl4pPr marL="1828800" lvl="3" indent="-228600" algn="l">
              <a:lnSpc>
                <a:spcPct val="100000"/>
              </a:lnSpc>
              <a:spcBef>
                <a:spcPts val="1000"/>
              </a:spcBef>
              <a:spcAft>
                <a:spcPts val="0"/>
              </a:spcAft>
              <a:buSzPts val="960"/>
              <a:buNone/>
              <a:defRPr/>
            </a:lvl4pPr>
            <a:lvl5pPr marL="2286000" lvl="4" indent="-228600" algn="l">
              <a:lnSpc>
                <a:spcPct val="100000"/>
              </a:lnSpc>
              <a:spcBef>
                <a:spcPts val="1000"/>
              </a:spcBef>
              <a:spcAft>
                <a:spcPts val="0"/>
              </a:spcAft>
              <a:buSzPts val="960"/>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pic>
        <p:nvPicPr>
          <p:cNvPr id="147" name="Google Shape;147;p104"/>
          <p:cNvPicPr preferRelativeResize="0"/>
          <p:nvPr/>
        </p:nvPicPr>
        <p:blipFill rotWithShape="1">
          <a:blip r:embed="rId2">
            <a:alphaModFix/>
          </a:blip>
          <a:srcRect/>
          <a:stretch/>
        </p:blipFill>
        <p:spPr>
          <a:xfrm>
            <a:off x="1850678" y="1461131"/>
            <a:ext cx="7908837" cy="266663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5_Title Slide">
    <p:spTree>
      <p:nvGrpSpPr>
        <p:cNvPr id="1" name="Shape 184"/>
        <p:cNvGrpSpPr/>
        <p:nvPr/>
      </p:nvGrpSpPr>
      <p:grpSpPr>
        <a:xfrm>
          <a:off x="0" y="0"/>
          <a:ext cx="0" cy="0"/>
          <a:chOff x="0" y="0"/>
          <a:chExt cx="0" cy="0"/>
        </a:xfrm>
      </p:grpSpPr>
      <p:sp>
        <p:nvSpPr>
          <p:cNvPr id="185" name="Google Shape;185;p67"/>
          <p:cNvSpPr txBox="1">
            <a:spLocks noGrp="1"/>
          </p:cNvSpPr>
          <p:nvPr>
            <p:ph type="subTitle" idx="1"/>
          </p:nvPr>
        </p:nvSpPr>
        <p:spPr>
          <a:xfrm>
            <a:off x="1738993" y="2718709"/>
            <a:ext cx="8714014" cy="71029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2560"/>
              <a:buNone/>
              <a:defRPr sz="3200" b="1" i="0" cap="none">
                <a:solidFill>
                  <a:schemeClr val="lt2"/>
                </a:solidFill>
                <a:latin typeface="Trebuchet MS"/>
                <a:ea typeface="Trebuchet MS"/>
                <a:cs typeface="Trebuchet MS"/>
                <a:sym typeface="Trebuchet MS"/>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186" name="Google Shape;186;p67"/>
          <p:cNvSpPr txBox="1">
            <a:spLocks noGrp="1"/>
          </p:cNvSpPr>
          <p:nvPr>
            <p:ph type="sldNum" idx="12"/>
          </p:nvPr>
        </p:nvSpPr>
        <p:spPr>
          <a:xfrm>
            <a:off x="6591808" y="63965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9pPr>
          </a:lstStyle>
          <a:p>
            <a:pPr marL="0" lvl="0" indent="0" algn="r" rtl="0">
              <a:spcBef>
                <a:spcPts val="0"/>
              </a:spcBef>
              <a:spcAft>
                <a:spcPts val="0"/>
              </a:spcAft>
              <a:buNone/>
            </a:pPr>
            <a:fld id="{00000000-1234-1234-1234-123412341234}" type="slidenum">
              <a:rPr lang="en-US"/>
              <a:t>‹#›</a:t>
            </a:fld>
            <a:endParaRPr/>
          </a:p>
        </p:txBody>
      </p:sp>
      <p:pic>
        <p:nvPicPr>
          <p:cNvPr id="187" name="Google Shape;187;p67" descr="A close up of a sign&#10;&#10;Description automatically generated"/>
          <p:cNvPicPr preferRelativeResize="0"/>
          <p:nvPr/>
        </p:nvPicPr>
        <p:blipFill rotWithShape="1">
          <a:blip r:embed="rId2">
            <a:alphaModFix/>
          </a:blip>
          <a:srcRect/>
          <a:stretch/>
        </p:blipFill>
        <p:spPr>
          <a:xfrm>
            <a:off x="8546874" y="96324"/>
            <a:ext cx="3273651" cy="642007"/>
          </a:xfrm>
          <a:prstGeom prst="rect">
            <a:avLst/>
          </a:prstGeom>
          <a:noFill/>
          <a:ln>
            <a:noFill/>
          </a:ln>
        </p:spPr>
      </p:pic>
      <p:sp>
        <p:nvSpPr>
          <p:cNvPr id="188" name="Google Shape;188;p67"/>
          <p:cNvSpPr txBox="1">
            <a:spLocks noGrp="1"/>
          </p:cNvSpPr>
          <p:nvPr>
            <p:ph type="title"/>
          </p:nvPr>
        </p:nvSpPr>
        <p:spPr>
          <a:xfrm>
            <a:off x="334963" y="1536307"/>
            <a:ext cx="11477625" cy="710291"/>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ctr">
              <a:lnSpc>
                <a:spcPct val="95000"/>
              </a:lnSpc>
              <a:spcBef>
                <a:spcPts val="0"/>
              </a:spcBef>
              <a:spcAft>
                <a:spcPts val="0"/>
              </a:spcAft>
              <a:buClr>
                <a:schemeClr val="dk2"/>
              </a:buClr>
              <a:buSzPts val="4800"/>
              <a:buFont typeface="Arial"/>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518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8"/>
        <p:cNvGrpSpPr/>
        <p:nvPr/>
      </p:nvGrpSpPr>
      <p:grpSpPr>
        <a:xfrm>
          <a:off x="0" y="0"/>
          <a:ext cx="0" cy="0"/>
          <a:chOff x="0" y="0"/>
          <a:chExt cx="0" cy="0"/>
        </a:xfrm>
      </p:grpSpPr>
      <p:sp>
        <p:nvSpPr>
          <p:cNvPr id="159" name="Google Shape;159;p62"/>
          <p:cNvSpPr/>
          <p:nvPr/>
        </p:nvSpPr>
        <p:spPr>
          <a:xfrm rot="10800000">
            <a:off x="0" y="0"/>
            <a:ext cx="1188720" cy="3035808"/>
          </a:xfrm>
          <a:prstGeom prst="triangle">
            <a:avLst>
              <a:gd name="adj" fmla="val 99612"/>
            </a:avLst>
          </a:prstGeom>
          <a:solidFill>
            <a:srgbClr val="7DEAF8">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160" name="Google Shape;160;p62"/>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62"/>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lvl1pPr marL="457200" lvl="0" indent="-452119" algn="l">
              <a:lnSpc>
                <a:spcPct val="100000"/>
              </a:lnSpc>
              <a:spcBef>
                <a:spcPts val="1000"/>
              </a:spcBef>
              <a:spcAft>
                <a:spcPts val="0"/>
              </a:spcAft>
              <a:buClr>
                <a:srgbClr val="0C3943"/>
              </a:buClr>
              <a:buSzPts val="3520"/>
              <a:buFont typeface="Noto Sans Symbols"/>
              <a:buChar char="❑"/>
              <a:defRPr sz="3200">
                <a:latin typeface="Arimo"/>
                <a:ea typeface="Arimo"/>
                <a:cs typeface="Arimo"/>
                <a:sym typeface="Arimo"/>
              </a:defRPr>
            </a:lvl1pPr>
            <a:lvl2pPr marL="914400" lvl="1" indent="-381000" algn="l">
              <a:lnSpc>
                <a:spcPct val="100000"/>
              </a:lnSpc>
              <a:spcBef>
                <a:spcPts val="1000"/>
              </a:spcBef>
              <a:spcAft>
                <a:spcPts val="0"/>
              </a:spcAft>
              <a:buClr>
                <a:srgbClr val="0C3943"/>
              </a:buClr>
              <a:buSzPts val="2400"/>
              <a:buFont typeface="Noto Sans Symbols"/>
              <a:buChar char="▪"/>
              <a:defRPr sz="2400">
                <a:latin typeface="Arimo"/>
                <a:ea typeface="Arimo"/>
                <a:cs typeface="Arimo"/>
                <a:sym typeface="Arimo"/>
              </a:defRPr>
            </a:lvl2pPr>
            <a:lvl3pPr marL="1371600" lvl="2" indent="-330200" algn="l">
              <a:lnSpc>
                <a:spcPct val="100000"/>
              </a:lnSpc>
              <a:spcBef>
                <a:spcPts val="1000"/>
              </a:spcBef>
              <a:spcAft>
                <a:spcPts val="0"/>
              </a:spcAft>
              <a:buSzPts val="1600"/>
              <a:buChar char="►"/>
              <a:defRPr sz="2000">
                <a:latin typeface="Arimo"/>
                <a:ea typeface="Arimo"/>
                <a:cs typeface="Arimo"/>
                <a:sym typeface="Arimo"/>
              </a:defRPr>
            </a:lvl3pPr>
            <a:lvl4pPr marL="1828800" lvl="3" indent="-289560" algn="l">
              <a:lnSpc>
                <a:spcPct val="100000"/>
              </a:lnSpc>
              <a:spcBef>
                <a:spcPts val="1000"/>
              </a:spcBef>
              <a:spcAft>
                <a:spcPts val="0"/>
              </a:spcAft>
              <a:buSzPts val="960"/>
              <a:buChar char="►"/>
              <a:defRPr>
                <a:latin typeface="Arimo"/>
                <a:ea typeface="Arimo"/>
                <a:cs typeface="Arimo"/>
                <a:sym typeface="Arimo"/>
              </a:defRPr>
            </a:lvl4pPr>
            <a:lvl5pPr marL="2286000" lvl="4" indent="-289560" algn="l">
              <a:lnSpc>
                <a:spcPct val="100000"/>
              </a:lnSpc>
              <a:spcBef>
                <a:spcPts val="1000"/>
              </a:spcBef>
              <a:spcAft>
                <a:spcPts val="0"/>
              </a:spcAft>
              <a:buSzPts val="960"/>
              <a:buChar char="►"/>
              <a:defRPr>
                <a:latin typeface="Arimo"/>
                <a:ea typeface="Arimo"/>
                <a:cs typeface="Arimo"/>
                <a:sym typeface="Arimo"/>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62" name="Google Shape;162;p6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6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6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rgbClr val="323232"/>
        </a:solidFill>
        <a:effectLst/>
      </p:bgPr>
    </p:bg>
    <p:spTree>
      <p:nvGrpSpPr>
        <p:cNvPr id="1" name="Shape 165"/>
        <p:cNvGrpSpPr/>
        <p:nvPr/>
      </p:nvGrpSpPr>
      <p:grpSpPr>
        <a:xfrm>
          <a:off x="0" y="0"/>
          <a:ext cx="0" cy="0"/>
          <a:chOff x="0" y="0"/>
          <a:chExt cx="0" cy="0"/>
        </a:xfrm>
      </p:grpSpPr>
      <p:sp>
        <p:nvSpPr>
          <p:cNvPr id="166" name="Google Shape;166;p6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6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6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63"/>
          <p:cNvSpPr txBox="1">
            <a:spLocks noGrp="1"/>
          </p:cNvSpPr>
          <p:nvPr>
            <p:ph type="body" idx="1"/>
          </p:nvPr>
        </p:nvSpPr>
        <p:spPr>
          <a:xfrm>
            <a:off x="838200" y="2491748"/>
            <a:ext cx="10515600" cy="186562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3840"/>
              <a:buNone/>
              <a:defRPr sz="4800">
                <a:solidFill>
                  <a:schemeClr val="lt1"/>
                </a:solidFill>
              </a:defRPr>
            </a:lvl1pPr>
            <a:lvl2pPr marL="914400" lvl="1" indent="-228600" algn="l">
              <a:lnSpc>
                <a:spcPct val="100000"/>
              </a:lnSpc>
              <a:spcBef>
                <a:spcPts val="1000"/>
              </a:spcBef>
              <a:spcAft>
                <a:spcPts val="0"/>
              </a:spcAft>
              <a:buSzPts val="3520"/>
              <a:buNone/>
              <a:defRPr sz="4400">
                <a:solidFill>
                  <a:schemeClr val="lt1"/>
                </a:solidFill>
              </a:defRPr>
            </a:lvl2pPr>
            <a:lvl3pPr marL="1371600" lvl="2" indent="-228600" algn="l">
              <a:lnSpc>
                <a:spcPct val="100000"/>
              </a:lnSpc>
              <a:spcBef>
                <a:spcPts val="1000"/>
              </a:spcBef>
              <a:spcAft>
                <a:spcPts val="0"/>
              </a:spcAft>
              <a:buSzPts val="1120"/>
              <a:buNone/>
              <a:defRPr>
                <a:solidFill>
                  <a:schemeClr val="lt1"/>
                </a:solidFill>
              </a:defRPr>
            </a:lvl3pPr>
            <a:lvl4pPr marL="1828800" lvl="3" indent="-228600" algn="l">
              <a:lnSpc>
                <a:spcPct val="100000"/>
              </a:lnSpc>
              <a:spcBef>
                <a:spcPts val="1000"/>
              </a:spcBef>
              <a:spcAft>
                <a:spcPts val="0"/>
              </a:spcAft>
              <a:buSzPts val="960"/>
              <a:buNone/>
              <a:defRPr>
                <a:solidFill>
                  <a:schemeClr val="lt1"/>
                </a:solidFill>
              </a:defRPr>
            </a:lvl4pPr>
            <a:lvl5pPr marL="2286000" lvl="4" indent="-228600" algn="l">
              <a:lnSpc>
                <a:spcPct val="100000"/>
              </a:lnSpc>
              <a:spcBef>
                <a:spcPts val="1000"/>
              </a:spcBef>
              <a:spcAft>
                <a:spcPts val="0"/>
              </a:spcAft>
              <a:buSzPts val="960"/>
              <a:buNone/>
              <a:defRPr>
                <a:solidFill>
                  <a:schemeClr val="lt1"/>
                </a:solidFill>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0"/>
        <p:cNvGrpSpPr/>
        <p:nvPr/>
      </p:nvGrpSpPr>
      <p:grpSpPr>
        <a:xfrm>
          <a:off x="0" y="0"/>
          <a:ext cx="0" cy="0"/>
          <a:chOff x="0" y="0"/>
          <a:chExt cx="0" cy="0"/>
        </a:xfrm>
      </p:grpSpPr>
      <p:sp>
        <p:nvSpPr>
          <p:cNvPr id="171" name="Google Shape;171;p64"/>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Autofit/>
          </a:bodyPr>
          <a:lstStyle>
            <a:lvl1pPr lvl="0" algn="l">
              <a:lnSpc>
                <a:spcPct val="100000"/>
              </a:lnSpc>
              <a:spcBef>
                <a:spcPts val="0"/>
              </a:spcBef>
              <a:spcAft>
                <a:spcPts val="0"/>
              </a:spcAft>
              <a:buClr>
                <a:schemeClr val="lt1"/>
              </a:buClr>
              <a:buSzPts val="3400"/>
              <a:buFont typeface="Arial"/>
              <a:buNone/>
              <a:defRPr sz="3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64"/>
          <p:cNvSpPr txBox="1">
            <a:spLocks noGrp="1"/>
          </p:cNvSpPr>
          <p:nvPr>
            <p:ph type="sldNum" idx="12"/>
          </p:nvPr>
        </p:nvSpPr>
        <p:spPr>
          <a:xfrm>
            <a:off x="6591808" y="63965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6B6D72"/>
                </a:solidFill>
                <a:latin typeface="Libre Baskerville"/>
                <a:ea typeface="Libre Baskerville"/>
                <a:cs typeface="Libre Baskerville"/>
                <a:sym typeface="Libre Baskerville"/>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64"/>
          <p:cNvSpPr txBox="1">
            <a:spLocks noGrp="1"/>
          </p:cNvSpPr>
          <p:nvPr>
            <p:ph type="body" idx="1"/>
          </p:nvPr>
        </p:nvSpPr>
        <p:spPr>
          <a:xfrm>
            <a:off x="334963" y="944563"/>
            <a:ext cx="11477625" cy="5221287"/>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00"/>
              </a:spcBef>
              <a:spcAft>
                <a:spcPts val="0"/>
              </a:spcAft>
              <a:buSzPts val="1440"/>
              <a:buChar char="►"/>
              <a:defRPr/>
            </a:lvl1pPr>
            <a:lvl2pPr marL="914400" lvl="1" indent="-309880" algn="l">
              <a:lnSpc>
                <a:spcPct val="90000"/>
              </a:lnSpc>
              <a:spcBef>
                <a:spcPts val="1000"/>
              </a:spcBef>
              <a:spcAft>
                <a:spcPts val="0"/>
              </a:spcAft>
              <a:buSzPts val="1280"/>
              <a:buChar char="►"/>
              <a:defRPr/>
            </a:lvl2pPr>
            <a:lvl3pPr marL="1371600" lvl="2" indent="-299719" algn="l">
              <a:lnSpc>
                <a:spcPct val="90000"/>
              </a:lnSpc>
              <a:spcBef>
                <a:spcPts val="1000"/>
              </a:spcBef>
              <a:spcAft>
                <a:spcPts val="0"/>
              </a:spcAft>
              <a:buSzPts val="1120"/>
              <a:buChar char="►"/>
              <a:defRPr/>
            </a:lvl3pPr>
            <a:lvl4pPr marL="1828800" lvl="3" indent="-289560" algn="l">
              <a:lnSpc>
                <a:spcPct val="90000"/>
              </a:lnSpc>
              <a:spcBef>
                <a:spcPts val="1000"/>
              </a:spcBef>
              <a:spcAft>
                <a:spcPts val="0"/>
              </a:spcAft>
              <a:buSzPts val="960"/>
              <a:buChar char="►"/>
              <a:defRPr/>
            </a:lvl4pPr>
            <a:lvl5pPr marL="2286000" lvl="4" indent="-330200" algn="l">
              <a:lnSpc>
                <a:spcPct val="90000"/>
              </a:lnSpc>
              <a:spcBef>
                <a:spcPts val="1000"/>
              </a:spcBef>
              <a:spcAft>
                <a:spcPts val="0"/>
              </a:spcAft>
              <a:buClr>
                <a:schemeClr val="lt2"/>
              </a:buClr>
              <a:buSzPts val="1600"/>
              <a:buFont typeface="Arial"/>
              <a:buChar char="­"/>
              <a:defRPr sz="2000">
                <a:solidFill>
                  <a:schemeClr val="lt2"/>
                </a:solidFill>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74"/>
        <p:cNvGrpSpPr/>
        <p:nvPr/>
      </p:nvGrpSpPr>
      <p:grpSpPr>
        <a:xfrm>
          <a:off x="0" y="0"/>
          <a:ext cx="0" cy="0"/>
          <a:chOff x="0" y="0"/>
          <a:chExt cx="0" cy="0"/>
        </a:xfrm>
      </p:grpSpPr>
      <p:sp>
        <p:nvSpPr>
          <p:cNvPr id="175" name="Google Shape;175;p65"/>
          <p:cNvSpPr txBox="1">
            <a:spLocks noGrp="1"/>
          </p:cNvSpPr>
          <p:nvPr>
            <p:ph type="body" idx="1"/>
          </p:nvPr>
        </p:nvSpPr>
        <p:spPr>
          <a:xfrm>
            <a:off x="838200" y="1446487"/>
            <a:ext cx="10515600" cy="435133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09880" algn="l">
              <a:lnSpc>
                <a:spcPct val="100000"/>
              </a:lnSpc>
              <a:spcBef>
                <a:spcPts val="1000"/>
              </a:spcBef>
              <a:spcAft>
                <a:spcPts val="0"/>
              </a:spcAft>
              <a:buClr>
                <a:srgbClr val="00B0F0"/>
              </a:buClr>
              <a:buSzPts val="1280"/>
              <a:buChar char="►"/>
              <a:defRPr/>
            </a:lvl2pPr>
            <a:lvl3pPr marL="1371600" lvl="2" indent="-299719" algn="l">
              <a:lnSpc>
                <a:spcPct val="100000"/>
              </a:lnSpc>
              <a:spcBef>
                <a:spcPts val="1000"/>
              </a:spcBef>
              <a:spcAft>
                <a:spcPts val="0"/>
              </a:spcAft>
              <a:buClr>
                <a:schemeClr val="accent2"/>
              </a:buClr>
              <a:buSzPts val="1120"/>
              <a:buChar char="►"/>
              <a:defRPr/>
            </a:lvl3pPr>
            <a:lvl4pPr marL="1828800" lvl="3" indent="-289560" algn="l">
              <a:lnSpc>
                <a:spcPct val="100000"/>
              </a:lnSpc>
              <a:spcBef>
                <a:spcPts val="1000"/>
              </a:spcBef>
              <a:spcAft>
                <a:spcPts val="0"/>
              </a:spcAft>
              <a:buClr>
                <a:schemeClr val="accent4"/>
              </a:buClr>
              <a:buSzPts val="96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76" name="Google Shape;176;p65"/>
          <p:cNvSpPr txBox="1">
            <a:spLocks noGrp="1"/>
          </p:cNvSpPr>
          <p:nvPr>
            <p:ph type="title"/>
          </p:nvPr>
        </p:nvSpPr>
        <p:spPr>
          <a:xfrm>
            <a:off x="838200" y="365133"/>
            <a:ext cx="10515600" cy="77946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77" name="Google Shape;177;p65"/>
          <p:cNvCxnSpPr/>
          <p:nvPr/>
        </p:nvCxnSpPr>
        <p:spPr>
          <a:xfrm>
            <a:off x="936709" y="1144588"/>
            <a:ext cx="10171771" cy="0"/>
          </a:xfrm>
          <a:prstGeom prst="straightConnector1">
            <a:avLst/>
          </a:prstGeom>
          <a:noFill/>
          <a:ln w="76200" cap="sq" cmpd="sng">
            <a:solidFill>
              <a:schemeClr val="accent4"/>
            </a:solidFill>
            <a:prstDash val="solid"/>
            <a:round/>
            <a:headEnd type="none" w="sm" len="sm"/>
            <a:tailEnd type="none" w="sm" len="sm"/>
          </a:ln>
        </p:spPr>
      </p:cxnSp>
      <p:pic>
        <p:nvPicPr>
          <p:cNvPr id="178" name="Google Shape;178;p65"/>
          <p:cNvPicPr preferRelativeResize="0"/>
          <p:nvPr/>
        </p:nvPicPr>
        <p:blipFill rotWithShape="1">
          <a:blip r:embed="rId2">
            <a:alphaModFix/>
          </a:blip>
          <a:srcRect/>
          <a:stretch/>
        </p:blipFill>
        <p:spPr>
          <a:xfrm>
            <a:off x="10298568" y="5655839"/>
            <a:ext cx="1708375" cy="576014"/>
          </a:xfrm>
          <a:prstGeom prst="rect">
            <a:avLst/>
          </a:prstGeom>
          <a:noFill/>
          <a:ln>
            <a:noFill/>
          </a:ln>
        </p:spPr>
      </p:pic>
      <p:pic>
        <p:nvPicPr>
          <p:cNvPr id="179" name="Google Shape;179;p65"/>
          <p:cNvPicPr preferRelativeResize="0"/>
          <p:nvPr/>
        </p:nvPicPr>
        <p:blipFill rotWithShape="1">
          <a:blip r:embed="rId3">
            <a:alphaModFix/>
          </a:blip>
          <a:srcRect/>
          <a:stretch/>
        </p:blipFill>
        <p:spPr>
          <a:xfrm>
            <a:off x="10183586" y="6231853"/>
            <a:ext cx="2008414" cy="52202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0"/>
        <p:cNvGrpSpPr/>
        <p:nvPr/>
      </p:nvGrpSpPr>
      <p:grpSpPr>
        <a:xfrm>
          <a:off x="0" y="0"/>
          <a:ext cx="0" cy="0"/>
          <a:chOff x="0" y="0"/>
          <a:chExt cx="0" cy="0"/>
        </a:xfrm>
      </p:grpSpPr>
      <p:sp>
        <p:nvSpPr>
          <p:cNvPr id="201" name="Google Shape;201;p115"/>
          <p:cNvSpPr txBox="1">
            <a:spLocks noGrp="1"/>
          </p:cNvSpPr>
          <p:nvPr>
            <p:ph type="title"/>
          </p:nvPr>
        </p:nvSpPr>
        <p:spPr>
          <a:xfrm>
            <a:off x="677335" y="2700867"/>
            <a:ext cx="8596668" cy="1826581"/>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4000"/>
              <a:buFont typeface="Arial"/>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115"/>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203" name="Google Shape;203;p1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1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1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6"/>
        <p:cNvGrpSpPr/>
        <p:nvPr/>
      </p:nvGrpSpPr>
      <p:grpSpPr>
        <a:xfrm>
          <a:off x="0" y="0"/>
          <a:ext cx="0" cy="0"/>
          <a:chOff x="0" y="0"/>
          <a:chExt cx="0" cy="0"/>
        </a:xfrm>
      </p:grpSpPr>
      <p:sp>
        <p:nvSpPr>
          <p:cNvPr id="207" name="Google Shape;207;p116"/>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116"/>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09" name="Google Shape;209;p116"/>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10" name="Google Shape;210;p1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1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
        <p:cNvGrpSpPr/>
        <p:nvPr/>
      </p:nvGrpSpPr>
      <p:grpSpPr>
        <a:xfrm>
          <a:off x="0" y="0"/>
          <a:ext cx="0" cy="0"/>
          <a:chOff x="0" y="0"/>
          <a:chExt cx="0" cy="0"/>
        </a:xfrm>
      </p:grpSpPr>
      <p:sp>
        <p:nvSpPr>
          <p:cNvPr id="214" name="Google Shape;214;p117"/>
          <p:cNvSpPr txBox="1">
            <a:spLocks noGrp="1"/>
          </p:cNvSpPr>
          <p:nvPr>
            <p:ph type="title"/>
          </p:nvPr>
        </p:nvSpPr>
        <p:spPr>
          <a:xfrm>
            <a:off x="677334" y="609600"/>
            <a:ext cx="8596668" cy="13208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1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1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8"/>
        <p:cNvGrpSpPr/>
        <p:nvPr/>
      </p:nvGrpSpPr>
      <p:grpSpPr>
        <a:xfrm>
          <a:off x="0" y="0"/>
          <a:ext cx="0" cy="0"/>
          <a:chOff x="0" y="0"/>
          <a:chExt cx="0" cy="0"/>
        </a:xfrm>
      </p:grpSpPr>
      <p:sp>
        <p:nvSpPr>
          <p:cNvPr id="219" name="Google Shape;219;p118"/>
          <p:cNvSpPr txBox="1">
            <a:spLocks noGrp="1"/>
          </p:cNvSpPr>
          <p:nvPr>
            <p:ph type="title"/>
          </p:nvPr>
        </p:nvSpPr>
        <p:spPr>
          <a:xfrm>
            <a:off x="677334" y="1498604"/>
            <a:ext cx="3854528" cy="1278466"/>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2000"/>
              <a:buFont typeface="Arial"/>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118"/>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21" name="Google Shape;221;p118"/>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222" name="Google Shape;222;p1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1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p119"/>
          <p:cNvSpPr txBox="1">
            <a:spLocks noGrp="1"/>
          </p:cNvSpPr>
          <p:nvPr>
            <p:ph type="title"/>
          </p:nvPr>
        </p:nvSpPr>
        <p:spPr>
          <a:xfrm>
            <a:off x="677334" y="4800600"/>
            <a:ext cx="8596667" cy="566738"/>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2400"/>
              <a:buFont typeface="Aria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19"/>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228" name="Google Shape;228;p119"/>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229" name="Google Shape;229;p1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1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32"/>
        <p:cNvGrpSpPr/>
        <p:nvPr/>
      </p:nvGrpSpPr>
      <p:grpSpPr>
        <a:xfrm>
          <a:off x="0" y="0"/>
          <a:ext cx="0" cy="0"/>
          <a:chOff x="0" y="0"/>
          <a:chExt cx="0" cy="0"/>
        </a:xfrm>
      </p:grpSpPr>
      <p:sp>
        <p:nvSpPr>
          <p:cNvPr id="233" name="Google Shape;233;p120"/>
          <p:cNvSpPr txBox="1">
            <a:spLocks noGrp="1"/>
          </p:cNvSpPr>
          <p:nvPr>
            <p:ph type="title"/>
          </p:nvPr>
        </p:nvSpPr>
        <p:spPr>
          <a:xfrm>
            <a:off x="677335" y="609600"/>
            <a:ext cx="8596668" cy="3403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4400"/>
              <a:buFont typeface="Arial"/>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20"/>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235" name="Google Shape;235;p1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38"/>
        <p:cNvGrpSpPr/>
        <p:nvPr/>
      </p:nvGrpSpPr>
      <p:grpSpPr>
        <a:xfrm>
          <a:off x="0" y="0"/>
          <a:ext cx="0" cy="0"/>
          <a:chOff x="0" y="0"/>
          <a:chExt cx="0" cy="0"/>
        </a:xfrm>
      </p:grpSpPr>
      <p:sp>
        <p:nvSpPr>
          <p:cNvPr id="239" name="Google Shape;239;p121"/>
          <p:cNvSpPr txBox="1">
            <a:spLocks noGrp="1"/>
          </p:cNvSpPr>
          <p:nvPr>
            <p:ph type="title"/>
          </p:nvPr>
        </p:nvSpPr>
        <p:spPr>
          <a:xfrm>
            <a:off x="931334" y="609600"/>
            <a:ext cx="8094134" cy="3022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4400"/>
              <a:buFont typeface="Arial"/>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121"/>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41" name="Google Shape;241;p121"/>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242" name="Google Shape;242;p1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1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1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p121"/>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7EC0DB"/>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46" name="Google Shape;246;p121"/>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7EC0DB"/>
                </a:solidFill>
                <a:latin typeface="Arial"/>
                <a:ea typeface="Arial"/>
                <a:cs typeface="Arial"/>
                <a:sym typeface="Arial"/>
              </a:rPr>
              <a:t>”</a:t>
            </a:r>
            <a:endParaRPr sz="1800" b="0" i="0" u="none" strike="noStrike" cap="none">
              <a:solidFill>
                <a:srgbClr val="7EC0DB"/>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47"/>
        <p:cNvGrpSpPr/>
        <p:nvPr/>
      </p:nvGrpSpPr>
      <p:grpSpPr>
        <a:xfrm>
          <a:off x="0" y="0"/>
          <a:ext cx="0" cy="0"/>
          <a:chOff x="0" y="0"/>
          <a:chExt cx="0" cy="0"/>
        </a:xfrm>
      </p:grpSpPr>
      <p:sp>
        <p:nvSpPr>
          <p:cNvPr id="248" name="Google Shape;248;p122"/>
          <p:cNvSpPr txBox="1">
            <a:spLocks noGrp="1"/>
          </p:cNvSpPr>
          <p:nvPr>
            <p:ph type="title"/>
          </p:nvPr>
        </p:nvSpPr>
        <p:spPr>
          <a:xfrm>
            <a:off x="677335" y="1931988"/>
            <a:ext cx="8596668" cy="259546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4400"/>
              <a:buFont typeface="Arial"/>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122"/>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250" name="Google Shape;250;p1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1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253"/>
        <p:cNvGrpSpPr/>
        <p:nvPr/>
      </p:nvGrpSpPr>
      <p:grpSpPr>
        <a:xfrm>
          <a:off x="0" y="0"/>
          <a:ext cx="0" cy="0"/>
          <a:chOff x="0" y="0"/>
          <a:chExt cx="0" cy="0"/>
        </a:xfrm>
      </p:grpSpPr>
      <p:sp>
        <p:nvSpPr>
          <p:cNvPr id="254" name="Google Shape;254;p123"/>
          <p:cNvSpPr txBox="1">
            <a:spLocks noGrp="1"/>
          </p:cNvSpPr>
          <p:nvPr>
            <p:ph type="title"/>
          </p:nvPr>
        </p:nvSpPr>
        <p:spPr>
          <a:xfrm>
            <a:off x="931334" y="609600"/>
            <a:ext cx="8094134" cy="3022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4400"/>
              <a:buFont typeface="Arial"/>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123"/>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56" name="Google Shape;256;p123"/>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257" name="Google Shape;257;p1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1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1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260" name="Google Shape;260;p123"/>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7EC0DB"/>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61" name="Google Shape;261;p123"/>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7EC0DB"/>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62"/>
        <p:cNvGrpSpPr/>
        <p:nvPr/>
      </p:nvGrpSpPr>
      <p:grpSpPr>
        <a:xfrm>
          <a:off x="0" y="0"/>
          <a:ext cx="0" cy="0"/>
          <a:chOff x="0" y="0"/>
          <a:chExt cx="0" cy="0"/>
        </a:xfrm>
      </p:grpSpPr>
      <p:sp>
        <p:nvSpPr>
          <p:cNvPr id="263" name="Google Shape;263;p124"/>
          <p:cNvSpPr txBox="1">
            <a:spLocks noGrp="1"/>
          </p:cNvSpPr>
          <p:nvPr>
            <p:ph type="title"/>
          </p:nvPr>
        </p:nvSpPr>
        <p:spPr>
          <a:xfrm>
            <a:off x="685799" y="609600"/>
            <a:ext cx="8588203" cy="3022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4400"/>
              <a:buFont typeface="Arial"/>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12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65" name="Google Shape;265;p12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266" name="Google Shape;266;p1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1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1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9"/>
        <p:cNvGrpSpPr/>
        <p:nvPr/>
      </p:nvGrpSpPr>
      <p:grpSpPr>
        <a:xfrm>
          <a:off x="0" y="0"/>
          <a:ext cx="0" cy="0"/>
          <a:chOff x="0" y="0"/>
          <a:chExt cx="0" cy="0"/>
        </a:xfrm>
      </p:grpSpPr>
      <p:sp>
        <p:nvSpPr>
          <p:cNvPr id="270" name="Google Shape;270;p125"/>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125"/>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72" name="Google Shape;272;p1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1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1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5"/>
        <p:cNvGrpSpPr/>
        <p:nvPr/>
      </p:nvGrpSpPr>
      <p:grpSpPr>
        <a:xfrm>
          <a:off x="0" y="0"/>
          <a:ext cx="0" cy="0"/>
          <a:chOff x="0" y="0"/>
          <a:chExt cx="0" cy="0"/>
        </a:xfrm>
      </p:grpSpPr>
      <p:sp>
        <p:nvSpPr>
          <p:cNvPr id="276" name="Google Shape;276;p126"/>
          <p:cNvSpPr txBox="1">
            <a:spLocks noGrp="1"/>
          </p:cNvSpPr>
          <p:nvPr>
            <p:ph type="title"/>
          </p:nvPr>
        </p:nvSpPr>
        <p:spPr>
          <a:xfrm rot="5400000">
            <a:off x="5994319" y="2582953"/>
            <a:ext cx="5251451" cy="130474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26"/>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78" name="Google Shape;278;p1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1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1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rgbClr val="323232"/>
        </a:solidFill>
        <a:effectLst/>
      </p:bgPr>
    </p:bg>
    <p:spTree>
      <p:nvGrpSpPr>
        <p:cNvPr id="1" name="Shape 36"/>
        <p:cNvGrpSpPr/>
        <p:nvPr/>
      </p:nvGrpSpPr>
      <p:grpSpPr>
        <a:xfrm>
          <a:off x="0" y="0"/>
          <a:ext cx="0" cy="0"/>
          <a:chOff x="0" y="0"/>
          <a:chExt cx="0" cy="0"/>
        </a:xfrm>
      </p:grpSpPr>
      <p:sp>
        <p:nvSpPr>
          <p:cNvPr id="37" name="Google Shape;37;p5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59"/>
          <p:cNvSpPr txBox="1">
            <a:spLocks noGrp="1"/>
          </p:cNvSpPr>
          <p:nvPr>
            <p:ph type="body" idx="1"/>
          </p:nvPr>
        </p:nvSpPr>
        <p:spPr>
          <a:xfrm>
            <a:off x="838200" y="2491748"/>
            <a:ext cx="10515600" cy="186562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3840"/>
              <a:buNone/>
              <a:defRPr sz="4800">
                <a:solidFill>
                  <a:schemeClr val="lt1"/>
                </a:solidFill>
              </a:defRPr>
            </a:lvl1pPr>
            <a:lvl2pPr marL="914400" lvl="1" indent="-228600" algn="l">
              <a:lnSpc>
                <a:spcPct val="100000"/>
              </a:lnSpc>
              <a:spcBef>
                <a:spcPts val="1000"/>
              </a:spcBef>
              <a:spcAft>
                <a:spcPts val="0"/>
              </a:spcAft>
              <a:buSzPts val="3520"/>
              <a:buNone/>
              <a:defRPr sz="4400">
                <a:solidFill>
                  <a:schemeClr val="lt1"/>
                </a:solidFill>
              </a:defRPr>
            </a:lvl2pPr>
            <a:lvl3pPr marL="1371600" lvl="2" indent="-228600" algn="l">
              <a:lnSpc>
                <a:spcPct val="100000"/>
              </a:lnSpc>
              <a:spcBef>
                <a:spcPts val="1000"/>
              </a:spcBef>
              <a:spcAft>
                <a:spcPts val="0"/>
              </a:spcAft>
              <a:buSzPts val="1120"/>
              <a:buNone/>
              <a:defRPr>
                <a:solidFill>
                  <a:schemeClr val="lt1"/>
                </a:solidFill>
              </a:defRPr>
            </a:lvl3pPr>
            <a:lvl4pPr marL="1828800" lvl="3" indent="-228600" algn="l">
              <a:lnSpc>
                <a:spcPct val="100000"/>
              </a:lnSpc>
              <a:spcBef>
                <a:spcPts val="1000"/>
              </a:spcBef>
              <a:spcAft>
                <a:spcPts val="0"/>
              </a:spcAft>
              <a:buSzPts val="960"/>
              <a:buNone/>
              <a:defRPr>
                <a:solidFill>
                  <a:schemeClr val="lt1"/>
                </a:solidFill>
              </a:defRPr>
            </a:lvl4pPr>
            <a:lvl5pPr marL="2286000" lvl="4" indent="-228600" algn="l">
              <a:lnSpc>
                <a:spcPct val="100000"/>
              </a:lnSpc>
              <a:spcBef>
                <a:spcPts val="1000"/>
              </a:spcBef>
              <a:spcAft>
                <a:spcPts val="0"/>
              </a:spcAft>
              <a:buSzPts val="960"/>
              <a:buNone/>
              <a:defRPr>
                <a:solidFill>
                  <a:schemeClr val="lt1"/>
                </a:solidFill>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91"/>
        <p:cNvGrpSpPr/>
        <p:nvPr/>
      </p:nvGrpSpPr>
      <p:grpSpPr>
        <a:xfrm>
          <a:off x="0" y="0"/>
          <a:ext cx="0" cy="0"/>
          <a:chOff x="0" y="0"/>
          <a:chExt cx="0" cy="0"/>
        </a:xfrm>
      </p:grpSpPr>
      <p:pic>
        <p:nvPicPr>
          <p:cNvPr id="292" name="Google Shape;292;p71"/>
          <p:cNvPicPr preferRelativeResize="0"/>
          <p:nvPr/>
        </p:nvPicPr>
        <p:blipFill rotWithShape="1">
          <a:blip r:embed="rId2">
            <a:alphaModFix/>
          </a:blip>
          <a:srcRect/>
          <a:stretch/>
        </p:blipFill>
        <p:spPr>
          <a:xfrm>
            <a:off x="10166596" y="6157094"/>
            <a:ext cx="1739817" cy="446749"/>
          </a:xfrm>
          <a:prstGeom prst="rect">
            <a:avLst/>
          </a:prstGeom>
          <a:noFill/>
          <a:ln>
            <a:noFill/>
          </a:ln>
        </p:spPr>
      </p:pic>
      <p:sp>
        <p:nvSpPr>
          <p:cNvPr id="293" name="Google Shape;293;p71"/>
          <p:cNvSpPr/>
          <p:nvPr/>
        </p:nvSpPr>
        <p:spPr>
          <a:xfrm rot="10800000">
            <a:off x="0" y="0"/>
            <a:ext cx="1188720" cy="3035808"/>
          </a:xfrm>
          <a:prstGeom prst="triangle">
            <a:avLst>
              <a:gd name="adj" fmla="val 99612"/>
            </a:avLst>
          </a:prstGeom>
          <a:solidFill>
            <a:srgbClr val="7DEAF8">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4"/>
        <p:cNvGrpSpPr/>
        <p:nvPr/>
      </p:nvGrpSpPr>
      <p:grpSpPr>
        <a:xfrm>
          <a:off x="0" y="0"/>
          <a:ext cx="0" cy="0"/>
          <a:chOff x="0" y="0"/>
          <a:chExt cx="0" cy="0"/>
        </a:xfrm>
      </p:grpSpPr>
      <p:sp>
        <p:nvSpPr>
          <p:cNvPr id="295" name="Google Shape;295;p72"/>
          <p:cNvSpPr/>
          <p:nvPr/>
        </p:nvSpPr>
        <p:spPr>
          <a:xfrm rot="10800000">
            <a:off x="0" y="0"/>
            <a:ext cx="1188720" cy="3035808"/>
          </a:xfrm>
          <a:prstGeom prst="triangle">
            <a:avLst>
              <a:gd name="adj" fmla="val 99612"/>
            </a:avLst>
          </a:prstGeom>
          <a:solidFill>
            <a:srgbClr val="7DEAF8">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296" name="Google Shape;296;p72"/>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72"/>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lvl1pPr marL="457200" lvl="0" indent="-452119" algn="l">
              <a:lnSpc>
                <a:spcPct val="100000"/>
              </a:lnSpc>
              <a:spcBef>
                <a:spcPts val="1000"/>
              </a:spcBef>
              <a:spcAft>
                <a:spcPts val="0"/>
              </a:spcAft>
              <a:buClr>
                <a:srgbClr val="0C3943"/>
              </a:buClr>
              <a:buSzPts val="3520"/>
              <a:buFont typeface="Noto Sans Symbols"/>
              <a:buChar char="❑"/>
              <a:defRPr sz="3200">
                <a:latin typeface="Libre Franklin Medium"/>
                <a:ea typeface="Libre Franklin Medium"/>
                <a:cs typeface="Libre Franklin Medium"/>
                <a:sym typeface="Libre Franklin Medium"/>
              </a:defRPr>
            </a:lvl1pPr>
            <a:lvl2pPr marL="914400" lvl="1" indent="-381000" algn="l">
              <a:lnSpc>
                <a:spcPct val="100000"/>
              </a:lnSpc>
              <a:spcBef>
                <a:spcPts val="1000"/>
              </a:spcBef>
              <a:spcAft>
                <a:spcPts val="0"/>
              </a:spcAft>
              <a:buClr>
                <a:srgbClr val="0C3943"/>
              </a:buClr>
              <a:buSzPts val="2400"/>
              <a:buFont typeface="Noto Sans Symbols"/>
              <a:buChar char="▪"/>
              <a:defRPr sz="2400">
                <a:latin typeface="Libre Franklin Medium"/>
                <a:ea typeface="Libre Franklin Medium"/>
                <a:cs typeface="Libre Franklin Medium"/>
                <a:sym typeface="Libre Franklin Medium"/>
              </a:defRPr>
            </a:lvl2pPr>
            <a:lvl3pPr marL="1371600" lvl="2" indent="-330200" algn="l">
              <a:lnSpc>
                <a:spcPct val="100000"/>
              </a:lnSpc>
              <a:spcBef>
                <a:spcPts val="1000"/>
              </a:spcBef>
              <a:spcAft>
                <a:spcPts val="0"/>
              </a:spcAft>
              <a:buSzPts val="1600"/>
              <a:buChar char="►"/>
              <a:defRPr sz="2000">
                <a:latin typeface="Libre Franklin Medium"/>
                <a:ea typeface="Libre Franklin Medium"/>
                <a:cs typeface="Libre Franklin Medium"/>
                <a:sym typeface="Libre Franklin Medium"/>
              </a:defRPr>
            </a:lvl3pPr>
            <a:lvl4pPr marL="1828800" lvl="3"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4pPr>
            <a:lvl5pPr marL="2286000" lvl="4"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98" name="Google Shape;298;p7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7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7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01"/>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302"/>
        <p:cNvGrpSpPr/>
        <p:nvPr/>
      </p:nvGrpSpPr>
      <p:grpSpPr>
        <a:xfrm>
          <a:off x="0" y="0"/>
          <a:ext cx="0" cy="0"/>
          <a:chOff x="0" y="0"/>
          <a:chExt cx="0" cy="0"/>
        </a:xfrm>
      </p:grpSpPr>
      <p:sp>
        <p:nvSpPr>
          <p:cNvPr id="303" name="Google Shape;303;p106"/>
          <p:cNvSpPr/>
          <p:nvPr/>
        </p:nvSpPr>
        <p:spPr>
          <a:xfrm rot="10800000">
            <a:off x="0" y="0"/>
            <a:ext cx="1188720" cy="3035808"/>
          </a:xfrm>
          <a:prstGeom prst="triangle">
            <a:avLst>
              <a:gd name="adj" fmla="val 99612"/>
            </a:avLst>
          </a:prstGeom>
          <a:solidFill>
            <a:srgbClr val="7DEAF8">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304" name="Google Shape;304;p106"/>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106"/>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lvl1pPr marL="457200" lvl="0" indent="-452119" algn="l">
              <a:lnSpc>
                <a:spcPct val="100000"/>
              </a:lnSpc>
              <a:spcBef>
                <a:spcPts val="1000"/>
              </a:spcBef>
              <a:spcAft>
                <a:spcPts val="0"/>
              </a:spcAft>
              <a:buClr>
                <a:srgbClr val="0C3943"/>
              </a:buClr>
              <a:buSzPts val="3520"/>
              <a:buFont typeface="Noto Sans Symbols"/>
              <a:buChar char="❑"/>
              <a:defRPr sz="3200">
                <a:latin typeface="Libre Franklin Medium"/>
                <a:ea typeface="Libre Franklin Medium"/>
                <a:cs typeface="Libre Franklin Medium"/>
                <a:sym typeface="Libre Franklin Medium"/>
              </a:defRPr>
            </a:lvl1pPr>
            <a:lvl2pPr marL="914400" lvl="1" indent="-381000" algn="l">
              <a:lnSpc>
                <a:spcPct val="100000"/>
              </a:lnSpc>
              <a:spcBef>
                <a:spcPts val="1000"/>
              </a:spcBef>
              <a:spcAft>
                <a:spcPts val="0"/>
              </a:spcAft>
              <a:buClr>
                <a:srgbClr val="0C3943"/>
              </a:buClr>
              <a:buSzPts val="2400"/>
              <a:buFont typeface="Noto Sans Symbols"/>
              <a:buChar char="▪"/>
              <a:defRPr sz="2400">
                <a:latin typeface="Libre Franklin Medium"/>
                <a:ea typeface="Libre Franklin Medium"/>
                <a:cs typeface="Libre Franklin Medium"/>
                <a:sym typeface="Libre Franklin Medium"/>
              </a:defRPr>
            </a:lvl2pPr>
            <a:lvl3pPr marL="1371600" lvl="2" indent="-330200" algn="l">
              <a:lnSpc>
                <a:spcPct val="100000"/>
              </a:lnSpc>
              <a:spcBef>
                <a:spcPts val="1000"/>
              </a:spcBef>
              <a:spcAft>
                <a:spcPts val="0"/>
              </a:spcAft>
              <a:buSzPts val="1600"/>
              <a:buChar char="►"/>
              <a:defRPr sz="2000">
                <a:latin typeface="Libre Franklin Medium"/>
                <a:ea typeface="Libre Franklin Medium"/>
                <a:cs typeface="Libre Franklin Medium"/>
                <a:sym typeface="Libre Franklin Medium"/>
              </a:defRPr>
            </a:lvl3pPr>
            <a:lvl4pPr marL="1828800" lvl="3"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4pPr>
            <a:lvl5pPr marL="2286000" lvl="4"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306" name="Google Shape;306;p10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10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10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309" name="Google Shape;309;p106"/>
          <p:cNvPicPr preferRelativeResize="0"/>
          <p:nvPr/>
        </p:nvPicPr>
        <p:blipFill rotWithShape="1">
          <a:blip r:embed="rId2">
            <a:alphaModFix/>
          </a:blip>
          <a:srcRect/>
          <a:stretch/>
        </p:blipFill>
        <p:spPr>
          <a:xfrm>
            <a:off x="10166596" y="6157094"/>
            <a:ext cx="1739817" cy="4467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0"/>
        <p:cNvGrpSpPr/>
        <p:nvPr/>
      </p:nvGrpSpPr>
      <p:grpSpPr>
        <a:xfrm>
          <a:off x="0" y="0"/>
          <a:ext cx="0" cy="0"/>
          <a:chOff x="0" y="0"/>
          <a:chExt cx="0" cy="0"/>
        </a:xfrm>
      </p:grpSpPr>
      <p:sp>
        <p:nvSpPr>
          <p:cNvPr id="311" name="Google Shape;311;p107"/>
          <p:cNvSpPr txBox="1">
            <a:spLocks noGrp="1"/>
          </p:cNvSpPr>
          <p:nvPr>
            <p:ph type="title"/>
          </p:nvPr>
        </p:nvSpPr>
        <p:spPr>
          <a:xfrm>
            <a:off x="677335" y="3689684"/>
            <a:ext cx="8596668" cy="837764"/>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4000"/>
              <a:buFont typeface="Helvetica Neue"/>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107"/>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313" name="Google Shape;313;p10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10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10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6"/>
        <p:cNvGrpSpPr/>
        <p:nvPr/>
      </p:nvGrpSpPr>
      <p:grpSpPr>
        <a:xfrm>
          <a:off x="0" y="0"/>
          <a:ext cx="0" cy="0"/>
          <a:chOff x="0" y="0"/>
          <a:chExt cx="0" cy="0"/>
        </a:xfrm>
      </p:grpSpPr>
      <p:sp>
        <p:nvSpPr>
          <p:cNvPr id="317" name="Google Shape;317;p108"/>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108"/>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19" name="Google Shape;319;p108"/>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320" name="Google Shape;320;p108"/>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321" name="Google Shape;321;p108"/>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322" name="Google Shape;322;p10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10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10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
        <p:cNvGrpSpPr/>
        <p:nvPr/>
      </p:nvGrpSpPr>
      <p:grpSpPr>
        <a:xfrm>
          <a:off x="0" y="0"/>
          <a:ext cx="0" cy="0"/>
          <a:chOff x="0" y="0"/>
          <a:chExt cx="0" cy="0"/>
        </a:xfrm>
      </p:grpSpPr>
      <p:sp>
        <p:nvSpPr>
          <p:cNvPr id="326" name="Google Shape;326;p10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10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10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9"/>
        <p:cNvGrpSpPr/>
        <p:nvPr/>
      </p:nvGrpSpPr>
      <p:grpSpPr>
        <a:xfrm>
          <a:off x="0" y="0"/>
          <a:ext cx="0" cy="0"/>
          <a:chOff x="0" y="0"/>
          <a:chExt cx="0" cy="0"/>
        </a:xfrm>
      </p:grpSpPr>
      <p:sp>
        <p:nvSpPr>
          <p:cNvPr id="330" name="Google Shape;330;p110"/>
          <p:cNvSpPr txBox="1">
            <a:spLocks noGrp="1"/>
          </p:cNvSpPr>
          <p:nvPr>
            <p:ph type="title"/>
          </p:nvPr>
        </p:nvSpPr>
        <p:spPr>
          <a:xfrm>
            <a:off x="677334" y="4649638"/>
            <a:ext cx="8596667" cy="7177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Autofit/>
          </a:bodyPr>
          <a:lstStyle>
            <a:lvl1pPr lvl="0" algn="l">
              <a:lnSpc>
                <a:spcPct val="100000"/>
              </a:lnSpc>
              <a:spcBef>
                <a:spcPts val="0"/>
              </a:spcBef>
              <a:spcAft>
                <a:spcPts val="0"/>
              </a:spcAft>
              <a:buClr>
                <a:schemeClr val="lt1"/>
              </a:buClr>
              <a:buSzPts val="3600"/>
              <a:buFont typeface="Helvetica Neue"/>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110"/>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Medium"/>
                <a:ea typeface="Libre Franklin Medium"/>
                <a:cs typeface="Libre Franklin Medium"/>
                <a:sym typeface="Libre Franklin Medium"/>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Libre Franklin"/>
                <a:ea typeface="Libre Franklin"/>
                <a:cs typeface="Libre Franklin"/>
                <a:sym typeface="Libre Franklin"/>
              </a:defRPr>
            </a:lvl9pPr>
          </a:lstStyle>
          <a:p>
            <a:endParaRPr/>
          </a:p>
        </p:txBody>
      </p:sp>
      <p:sp>
        <p:nvSpPr>
          <p:cNvPr id="332" name="Google Shape;332;p1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333" name="Google Shape;333;p1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1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1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36"/>
        <p:cNvGrpSpPr/>
        <p:nvPr/>
      </p:nvGrpSpPr>
      <p:grpSpPr>
        <a:xfrm>
          <a:off x="0" y="0"/>
          <a:ext cx="0" cy="0"/>
          <a:chOff x="0" y="0"/>
          <a:chExt cx="0" cy="0"/>
        </a:xfrm>
      </p:grpSpPr>
      <p:sp>
        <p:nvSpPr>
          <p:cNvPr id="337" name="Google Shape;337;p111"/>
          <p:cNvSpPr txBox="1">
            <a:spLocks noGrp="1"/>
          </p:cNvSpPr>
          <p:nvPr>
            <p:ph type="title"/>
          </p:nvPr>
        </p:nvSpPr>
        <p:spPr>
          <a:xfrm>
            <a:off x="677335" y="609600"/>
            <a:ext cx="8596668" cy="3403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4400"/>
              <a:buFont typeface="Helvetica Neue"/>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1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339" name="Google Shape;339;p1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1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1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342"/>
        <p:cNvGrpSpPr/>
        <p:nvPr/>
      </p:nvGrpSpPr>
      <p:grpSpPr>
        <a:xfrm>
          <a:off x="0" y="0"/>
          <a:ext cx="0" cy="0"/>
          <a:chOff x="0" y="0"/>
          <a:chExt cx="0" cy="0"/>
        </a:xfrm>
      </p:grpSpPr>
      <p:sp>
        <p:nvSpPr>
          <p:cNvPr id="343" name="Google Shape;343;p112"/>
          <p:cNvSpPr txBox="1">
            <a:spLocks noGrp="1"/>
          </p:cNvSpPr>
          <p:nvPr>
            <p:ph type="title"/>
          </p:nvPr>
        </p:nvSpPr>
        <p:spPr>
          <a:xfrm>
            <a:off x="677335" y="1931988"/>
            <a:ext cx="8596668" cy="259546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4400"/>
              <a:buFont typeface="Helvetica Neue"/>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112"/>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345" name="Google Shape;345;p1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1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1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41"/>
        <p:cNvGrpSpPr/>
        <p:nvPr/>
      </p:nvGrpSpPr>
      <p:grpSpPr>
        <a:xfrm>
          <a:off x="0" y="0"/>
          <a:ext cx="0" cy="0"/>
          <a:chOff x="0" y="0"/>
          <a:chExt cx="0" cy="0"/>
        </a:xfrm>
      </p:grpSpPr>
      <p:pic>
        <p:nvPicPr>
          <p:cNvPr id="42" name="Google Shape;42;p60"/>
          <p:cNvPicPr preferRelativeResize="0"/>
          <p:nvPr/>
        </p:nvPicPr>
        <p:blipFill rotWithShape="1">
          <a:blip r:embed="rId2">
            <a:alphaModFix/>
          </a:blip>
          <a:srcRect/>
          <a:stretch/>
        </p:blipFill>
        <p:spPr>
          <a:xfrm>
            <a:off x="10166596" y="6157094"/>
            <a:ext cx="1739817" cy="446749"/>
          </a:xfrm>
          <a:prstGeom prst="rect">
            <a:avLst/>
          </a:prstGeom>
          <a:noFill/>
          <a:ln>
            <a:noFill/>
          </a:ln>
        </p:spPr>
      </p:pic>
      <p:sp>
        <p:nvSpPr>
          <p:cNvPr id="43" name="Google Shape;43;p60"/>
          <p:cNvSpPr/>
          <p:nvPr/>
        </p:nvSpPr>
        <p:spPr>
          <a:xfrm rot="10800000">
            <a:off x="0" y="0"/>
            <a:ext cx="1188720" cy="3035808"/>
          </a:xfrm>
          <a:prstGeom prst="triangle">
            <a:avLst>
              <a:gd name="adj" fmla="val 99612"/>
            </a:avLst>
          </a:prstGeom>
          <a:solidFill>
            <a:srgbClr val="7DEAF8">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8"/>
        <p:cNvGrpSpPr/>
        <p:nvPr/>
      </p:nvGrpSpPr>
      <p:grpSpPr>
        <a:xfrm>
          <a:off x="0" y="0"/>
          <a:ext cx="0" cy="0"/>
          <a:chOff x="0" y="0"/>
          <a:chExt cx="0" cy="0"/>
        </a:xfrm>
      </p:grpSpPr>
      <p:sp>
        <p:nvSpPr>
          <p:cNvPr id="349" name="Google Shape;349;p113"/>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113"/>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351" name="Google Shape;351;p1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1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1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4"/>
        <p:cNvGrpSpPr/>
        <p:nvPr/>
      </p:nvGrpSpPr>
      <p:grpSpPr>
        <a:xfrm>
          <a:off x="0" y="0"/>
          <a:ext cx="0" cy="0"/>
          <a:chOff x="0" y="0"/>
          <a:chExt cx="0" cy="0"/>
        </a:xfrm>
      </p:grpSpPr>
      <p:sp>
        <p:nvSpPr>
          <p:cNvPr id="355" name="Google Shape;355;p114"/>
          <p:cNvSpPr txBox="1">
            <a:spLocks noGrp="1"/>
          </p:cNvSpPr>
          <p:nvPr>
            <p:ph type="title"/>
          </p:nvPr>
        </p:nvSpPr>
        <p:spPr>
          <a:xfrm rot="5400000">
            <a:off x="5994319" y="2582953"/>
            <a:ext cx="5251451" cy="130474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114"/>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357" name="Google Shape;357;p1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1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1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45"/>
        <p:cNvGrpSpPr/>
        <p:nvPr/>
      </p:nvGrpSpPr>
      <p:grpSpPr>
        <a:xfrm>
          <a:off x="0" y="0"/>
          <a:ext cx="0" cy="0"/>
          <a:chOff x="0" y="0"/>
          <a:chExt cx="0" cy="0"/>
        </a:xfrm>
      </p:grpSpPr>
      <p:sp>
        <p:nvSpPr>
          <p:cNvPr id="46" name="Google Shape;46;p89"/>
          <p:cNvSpPr/>
          <p:nvPr/>
        </p:nvSpPr>
        <p:spPr>
          <a:xfrm rot="10800000">
            <a:off x="0" y="0"/>
            <a:ext cx="1188720" cy="3035808"/>
          </a:xfrm>
          <a:prstGeom prst="triangle">
            <a:avLst>
              <a:gd name="adj" fmla="val 99612"/>
            </a:avLst>
          </a:prstGeom>
          <a:solidFill>
            <a:srgbClr val="7DEAF8">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7" name="Google Shape;47;p89"/>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9"/>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lvl1pPr marL="457200" lvl="0" indent="-452119" algn="l">
              <a:lnSpc>
                <a:spcPct val="100000"/>
              </a:lnSpc>
              <a:spcBef>
                <a:spcPts val="1000"/>
              </a:spcBef>
              <a:spcAft>
                <a:spcPts val="0"/>
              </a:spcAft>
              <a:buClr>
                <a:srgbClr val="0C3943"/>
              </a:buClr>
              <a:buSzPts val="3520"/>
              <a:buFont typeface="Noto Sans Symbols"/>
              <a:buChar char="❑"/>
              <a:defRPr sz="3200">
                <a:latin typeface="Libre Franklin Medium"/>
                <a:ea typeface="Libre Franklin Medium"/>
                <a:cs typeface="Libre Franklin Medium"/>
                <a:sym typeface="Libre Franklin Medium"/>
              </a:defRPr>
            </a:lvl1pPr>
            <a:lvl2pPr marL="914400" lvl="1" indent="-381000" algn="l">
              <a:lnSpc>
                <a:spcPct val="100000"/>
              </a:lnSpc>
              <a:spcBef>
                <a:spcPts val="1000"/>
              </a:spcBef>
              <a:spcAft>
                <a:spcPts val="0"/>
              </a:spcAft>
              <a:buClr>
                <a:srgbClr val="0C3943"/>
              </a:buClr>
              <a:buSzPts val="2400"/>
              <a:buFont typeface="Noto Sans Symbols"/>
              <a:buChar char="▪"/>
              <a:defRPr sz="2400">
                <a:latin typeface="Libre Franklin Medium"/>
                <a:ea typeface="Libre Franklin Medium"/>
                <a:cs typeface="Libre Franklin Medium"/>
                <a:sym typeface="Libre Franklin Medium"/>
              </a:defRPr>
            </a:lvl2pPr>
            <a:lvl3pPr marL="1371600" lvl="2" indent="-330200" algn="l">
              <a:lnSpc>
                <a:spcPct val="100000"/>
              </a:lnSpc>
              <a:spcBef>
                <a:spcPts val="1000"/>
              </a:spcBef>
              <a:spcAft>
                <a:spcPts val="0"/>
              </a:spcAft>
              <a:buSzPts val="1600"/>
              <a:buChar char="►"/>
              <a:defRPr sz="2000">
                <a:latin typeface="Libre Franklin Medium"/>
                <a:ea typeface="Libre Franklin Medium"/>
                <a:cs typeface="Libre Franklin Medium"/>
                <a:sym typeface="Libre Franklin Medium"/>
              </a:defRPr>
            </a:lvl3pPr>
            <a:lvl4pPr marL="1828800" lvl="3"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4pPr>
            <a:lvl5pPr marL="2286000" lvl="4" indent="-289560" algn="l">
              <a:lnSpc>
                <a:spcPct val="100000"/>
              </a:lnSpc>
              <a:spcBef>
                <a:spcPts val="1000"/>
              </a:spcBef>
              <a:spcAft>
                <a:spcPts val="0"/>
              </a:spcAft>
              <a:buSzPts val="960"/>
              <a:buChar char="►"/>
              <a:defRPr>
                <a:latin typeface="Libre Franklin Medium"/>
                <a:ea typeface="Libre Franklin Medium"/>
                <a:cs typeface="Libre Franklin Medium"/>
                <a:sym typeface="Libre Franklin Medium"/>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9" name="Google Shape;49;p8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89"/>
          <p:cNvPicPr preferRelativeResize="0"/>
          <p:nvPr/>
        </p:nvPicPr>
        <p:blipFill rotWithShape="1">
          <a:blip r:embed="rId2">
            <a:alphaModFix/>
          </a:blip>
          <a:srcRect/>
          <a:stretch/>
        </p:blipFill>
        <p:spPr>
          <a:xfrm>
            <a:off x="10166596" y="6157094"/>
            <a:ext cx="1739817" cy="4467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90"/>
          <p:cNvSpPr txBox="1">
            <a:spLocks noGrp="1"/>
          </p:cNvSpPr>
          <p:nvPr>
            <p:ph type="title"/>
          </p:nvPr>
        </p:nvSpPr>
        <p:spPr>
          <a:xfrm>
            <a:off x="677335" y="3689684"/>
            <a:ext cx="8596668" cy="837764"/>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lvl1pPr lvl="0" algn="l">
              <a:lnSpc>
                <a:spcPct val="100000"/>
              </a:lnSpc>
              <a:spcBef>
                <a:spcPts val="0"/>
              </a:spcBef>
              <a:spcAft>
                <a:spcPts val="0"/>
              </a:spcAft>
              <a:buClr>
                <a:schemeClr val="lt1"/>
              </a:buClr>
              <a:buSzPts val="4000"/>
              <a:buFont typeface="Helvetica Neue"/>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0"/>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56" name="Google Shape;56;p9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91"/>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lvl="0" algn="l">
              <a:lnSpc>
                <a:spcPct val="100000"/>
              </a:lnSpc>
              <a:spcBef>
                <a:spcPts val="0"/>
              </a:spcBef>
              <a:spcAft>
                <a:spcPts val="0"/>
              </a:spcAft>
              <a:buClr>
                <a:schemeClr val="lt1"/>
              </a:buClr>
              <a:buSzPts val="36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1"/>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2" name="Google Shape;62;p91"/>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3" name="Google Shape;63;p91"/>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4" name="Google Shape;64;p91"/>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5" name="Google Shape;65;p9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p:nvPr/>
        </p:nvSpPr>
        <p:spPr>
          <a:xfrm>
            <a:off x="9509223" y="0"/>
            <a:ext cx="5631903" cy="6858000"/>
          </a:xfrm>
          <a:prstGeom prst="parallelogram">
            <a:avLst>
              <a:gd name="adj" fmla="val 39752"/>
            </a:avLst>
          </a:prstGeom>
          <a:solidFill>
            <a:srgbClr val="0C3943">
              <a:alpha val="4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1" name="Google Shape;11;p55"/>
          <p:cNvSpPr/>
          <p:nvPr/>
        </p:nvSpPr>
        <p:spPr>
          <a:xfrm>
            <a:off x="9006242" y="0"/>
            <a:ext cx="3182112" cy="6858000"/>
          </a:xfrm>
          <a:prstGeom prst="parallelogram">
            <a:avLst>
              <a:gd name="adj" fmla="val 80172"/>
            </a:avLst>
          </a:prstGeom>
          <a:solidFill>
            <a:srgbClr val="7CEAF8">
              <a:alpha val="4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 name="Google Shape;12;p55"/>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marR="0" lvl="0" algn="l" rtl="0">
              <a:lnSpc>
                <a:spcPct val="10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3" name="Google Shape;13;p55"/>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14" name="Google Shape;14;p5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5" name="Google Shape;15;p5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6" name="Google Shape;16;p5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55"/>
          <p:cNvSpPr/>
          <p:nvPr/>
        </p:nvSpPr>
        <p:spPr>
          <a:xfrm>
            <a:off x="9851063" y="0"/>
            <a:ext cx="3182112" cy="6858000"/>
          </a:xfrm>
          <a:prstGeom prst="parallelogram">
            <a:avLst>
              <a:gd name="adj" fmla="val 66379"/>
            </a:avLst>
          </a:prstGeom>
          <a:solidFill>
            <a:srgbClr val="323232">
              <a:alpha val="2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18" name="Google Shape;18;p55"/>
          <p:cNvPicPr preferRelativeResize="0"/>
          <p:nvPr/>
        </p:nvPicPr>
        <p:blipFill rotWithShape="1">
          <a:blip r:embed="rId25">
            <a:alphaModFix/>
          </a:blip>
          <a:srcRect/>
          <a:stretch/>
        </p:blipFill>
        <p:spPr>
          <a:xfrm>
            <a:off x="10166596" y="6157094"/>
            <a:ext cx="1739817" cy="4467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72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
        <p:nvSpPr>
          <p:cNvPr id="149" name="Google Shape;149;p61"/>
          <p:cNvSpPr/>
          <p:nvPr/>
        </p:nvSpPr>
        <p:spPr>
          <a:xfrm>
            <a:off x="9509223" y="0"/>
            <a:ext cx="5631903" cy="6858000"/>
          </a:xfrm>
          <a:prstGeom prst="parallelogram">
            <a:avLst>
              <a:gd name="adj" fmla="val 39752"/>
            </a:avLst>
          </a:prstGeom>
          <a:solidFill>
            <a:srgbClr val="0C3943">
              <a:alpha val="4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150" name="Google Shape;150;p61"/>
          <p:cNvSpPr/>
          <p:nvPr/>
        </p:nvSpPr>
        <p:spPr>
          <a:xfrm>
            <a:off x="9006242" y="0"/>
            <a:ext cx="3182112" cy="6858000"/>
          </a:xfrm>
          <a:prstGeom prst="parallelogram">
            <a:avLst>
              <a:gd name="adj" fmla="val 80172"/>
            </a:avLst>
          </a:prstGeom>
          <a:solidFill>
            <a:srgbClr val="7CEAF8">
              <a:alpha val="4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151" name="Google Shape;151;p61"/>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marR="0" lvl="0"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52" name="Google Shape;152;p6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53" name="Google Shape;153;p6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54" name="Google Shape;154;p6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55" name="Google Shape;155;p6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61"/>
          <p:cNvSpPr/>
          <p:nvPr/>
        </p:nvSpPr>
        <p:spPr>
          <a:xfrm>
            <a:off x="9851063" y="0"/>
            <a:ext cx="3182112" cy="6858000"/>
          </a:xfrm>
          <a:prstGeom prst="parallelogram">
            <a:avLst>
              <a:gd name="adj" fmla="val 66379"/>
            </a:avLst>
          </a:prstGeom>
          <a:solidFill>
            <a:srgbClr val="323232">
              <a:alpha val="2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pic>
        <p:nvPicPr>
          <p:cNvPr id="157" name="Google Shape;157;p61"/>
          <p:cNvPicPr preferRelativeResize="0"/>
          <p:nvPr/>
        </p:nvPicPr>
        <p:blipFill rotWithShape="1">
          <a:blip r:embed="rId18">
            <a:alphaModFix/>
          </a:blip>
          <a:srcRect/>
          <a:stretch/>
        </p:blipFill>
        <p:spPr>
          <a:xfrm>
            <a:off x="10166596" y="6157094"/>
            <a:ext cx="1739817" cy="4467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p70"/>
          <p:cNvSpPr/>
          <p:nvPr/>
        </p:nvSpPr>
        <p:spPr>
          <a:xfrm>
            <a:off x="9509223" y="0"/>
            <a:ext cx="5631903" cy="6858000"/>
          </a:xfrm>
          <a:prstGeom prst="parallelogram">
            <a:avLst>
              <a:gd name="adj" fmla="val 39752"/>
            </a:avLst>
          </a:prstGeom>
          <a:solidFill>
            <a:srgbClr val="0C3943">
              <a:alpha val="4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283" name="Google Shape;283;p70"/>
          <p:cNvSpPr/>
          <p:nvPr/>
        </p:nvSpPr>
        <p:spPr>
          <a:xfrm>
            <a:off x="9006242" y="0"/>
            <a:ext cx="3182112" cy="6858000"/>
          </a:xfrm>
          <a:prstGeom prst="parallelogram">
            <a:avLst>
              <a:gd name="adj" fmla="val 80172"/>
            </a:avLst>
          </a:prstGeom>
          <a:solidFill>
            <a:srgbClr val="7CEAF8">
              <a:alpha val="4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284" name="Google Shape;284;p70"/>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a:bodyPr>
          <a:lstStyle>
            <a:lvl1pPr marR="0" lvl="0" algn="l" rtl="0">
              <a:lnSpc>
                <a:spcPct val="10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85" name="Google Shape;285;p7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Libre Franklin Medium"/>
                <a:ea typeface="Libre Franklin Medium"/>
                <a:cs typeface="Libre Franklin Medium"/>
                <a:sym typeface="Libre Franklin Medium"/>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Libre Franklin Medium"/>
                <a:ea typeface="Libre Franklin Medium"/>
                <a:cs typeface="Libre Franklin Medium"/>
                <a:sym typeface="Libre Franklin Medium"/>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286" name="Google Shape;286;p7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87" name="Google Shape;287;p7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88" name="Google Shape;288;p7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494BA"/>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89" name="Google Shape;289;p70"/>
          <p:cNvSpPr/>
          <p:nvPr/>
        </p:nvSpPr>
        <p:spPr>
          <a:xfrm>
            <a:off x="9851063" y="0"/>
            <a:ext cx="3182112" cy="6858000"/>
          </a:xfrm>
          <a:prstGeom prst="parallelogram">
            <a:avLst>
              <a:gd name="adj" fmla="val 66379"/>
            </a:avLst>
          </a:prstGeom>
          <a:solidFill>
            <a:srgbClr val="323232">
              <a:alpha val="2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pic>
        <p:nvPicPr>
          <p:cNvPr id="290" name="Google Shape;290;p70"/>
          <p:cNvPicPr preferRelativeResize="0"/>
          <p:nvPr/>
        </p:nvPicPr>
        <p:blipFill rotWithShape="1">
          <a:blip r:embed="rId14">
            <a:alphaModFix/>
          </a:blip>
          <a:srcRect/>
          <a:stretch/>
        </p:blipFill>
        <p:spPr>
          <a:xfrm>
            <a:off x="10166596" y="6157094"/>
            <a:ext cx="1739817" cy="4467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healthdatacollaborative.org/fileadmin/uploads/hdc/Documents/Country_documents/Achieving_Unified_ME_System_Malawi_01April2016_GF_Smith.pdf"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40.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s://photos.google.com/search/headshots/photo/AF1QipNiK0UyIKIR_6DFDPYfz0EsKILyJJ3JIPU8lc7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hyperlink" Target="https://photos.google.com/search/headshots/photo/AF1QipNiK0UyIKIR_6DFDPYfz0EsKILyJJ3JIPU8lc7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
          <p:cNvSpPr txBox="1">
            <a:spLocks noGrp="1"/>
          </p:cNvSpPr>
          <p:nvPr>
            <p:ph type="ctrTitle"/>
          </p:nvPr>
        </p:nvSpPr>
        <p:spPr>
          <a:xfrm>
            <a:off x="1524000" y="1122363"/>
            <a:ext cx="9144000" cy="2387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b" anchorCtr="0">
            <a:normAutofit/>
          </a:bodyPr>
          <a:lstStyle/>
          <a:p>
            <a:pPr marL="0" lvl="0" indent="0" algn="ctr" rtl="0">
              <a:lnSpc>
                <a:spcPct val="100000"/>
              </a:lnSpc>
              <a:spcBef>
                <a:spcPts val="0"/>
              </a:spcBef>
              <a:spcAft>
                <a:spcPts val="0"/>
              </a:spcAft>
              <a:buClr>
                <a:schemeClr val="lt1"/>
              </a:buClr>
              <a:buSzPts val="6000"/>
              <a:buFont typeface="Helvetica Neue"/>
              <a:buNone/>
            </a:pPr>
            <a:endParaRPr dirty="0"/>
          </a:p>
        </p:txBody>
      </p:sp>
      <p:sp>
        <p:nvSpPr>
          <p:cNvPr id="443" name="Google Shape;443;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920"/>
              <a:buNone/>
            </a:pPr>
            <a:endParaRPr dirty="0"/>
          </a:p>
        </p:txBody>
      </p:sp>
      <p:pic>
        <p:nvPicPr>
          <p:cNvPr id="444" name="Google Shape;444;p1"/>
          <p:cNvPicPr preferRelativeResize="0"/>
          <p:nvPr/>
        </p:nvPicPr>
        <p:blipFill rotWithShape="1">
          <a:blip r:embed="rId3">
            <a:alphaModFix/>
          </a:blip>
          <a:srcRect/>
          <a:stretch/>
        </p:blipFill>
        <p:spPr>
          <a:xfrm>
            <a:off x="-171511" y="0"/>
            <a:ext cx="12717234" cy="6858000"/>
          </a:xfrm>
          <a:prstGeom prst="rect">
            <a:avLst/>
          </a:prstGeom>
          <a:noFill/>
          <a:ln>
            <a:noFill/>
          </a:ln>
        </p:spPr>
      </p:pic>
      <p:pic>
        <p:nvPicPr>
          <p:cNvPr id="445" name="Google Shape;445;p1"/>
          <p:cNvPicPr preferRelativeResize="0"/>
          <p:nvPr/>
        </p:nvPicPr>
        <p:blipFill rotWithShape="1">
          <a:blip r:embed="rId4">
            <a:alphaModFix/>
          </a:blip>
          <a:srcRect/>
          <a:stretch/>
        </p:blipFill>
        <p:spPr>
          <a:xfrm>
            <a:off x="7255103" y="5220973"/>
            <a:ext cx="3877056" cy="10181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
          <p:cNvSpPr/>
          <p:nvPr/>
        </p:nvSpPr>
        <p:spPr>
          <a:xfrm>
            <a:off x="0" y="0"/>
            <a:ext cx="12192000" cy="68580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fr-FR" sz="1800" b="0" i="0" u="none" strike="noStrike" cap="none">
              <a:solidFill>
                <a:schemeClr val="lt1"/>
              </a:solidFill>
              <a:latin typeface="Libre Franklin"/>
              <a:ea typeface="Libre Franklin"/>
              <a:cs typeface="Libre Franklin"/>
              <a:sym typeface="Libre Franklin"/>
            </a:endParaRPr>
          </a:p>
        </p:txBody>
      </p:sp>
      <p:sp>
        <p:nvSpPr>
          <p:cNvPr id="529" name="Google Shape;529;p8"/>
          <p:cNvSpPr txBox="1"/>
          <p:nvPr/>
        </p:nvSpPr>
        <p:spPr>
          <a:xfrm>
            <a:off x="1094575" y="2316550"/>
            <a:ext cx="10178100" cy="2826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en-US" sz="4000" b="0" i="0" u="none" strike="noStrike" cap="none">
                <a:solidFill>
                  <a:schemeClr val="lt1"/>
                </a:solidFill>
                <a:latin typeface="Arial"/>
                <a:ea typeface="Arial"/>
                <a:cs typeface="Arial"/>
                <a:sym typeface="Arial"/>
              </a:rPr>
              <a:t>Comment exploiter les </a:t>
            </a:r>
            <a:r>
              <a:rPr lang="en-US" sz="4000" b="0" i="0" u="none" strike="noStrike" cap="none">
                <a:solidFill>
                  <a:srgbClr val="7CEAF9"/>
                </a:solidFill>
                <a:latin typeface="Arial"/>
                <a:ea typeface="Arial"/>
                <a:cs typeface="Arial"/>
                <a:sym typeface="Arial"/>
              </a:rPr>
              <a:t>sources de </a:t>
            </a:r>
            <a:r>
              <a:rPr lang="en-US" sz="4000" b="0" i="0" u="none" strike="noStrike" cap="none" err="1">
                <a:solidFill>
                  <a:srgbClr val="7CEAF9"/>
                </a:solidFill>
                <a:latin typeface="Arial"/>
                <a:ea typeface="Arial"/>
                <a:cs typeface="Arial"/>
                <a:sym typeface="Arial"/>
              </a:rPr>
              <a:t>données</a:t>
            </a:r>
            <a:r>
              <a:rPr lang="en-US" sz="4000" b="0" i="0" u="none" strike="noStrike" cap="none">
                <a:solidFill>
                  <a:srgbClr val="7CEAF9"/>
                </a:solidFill>
                <a:latin typeface="Arial"/>
                <a:ea typeface="Arial"/>
                <a:cs typeface="Arial"/>
                <a:sym typeface="Arial"/>
              </a:rPr>
              <a:t> </a:t>
            </a:r>
            <a:r>
              <a:rPr lang="en-US" sz="4000" b="0" i="0" u="none" strike="noStrike" cap="none" err="1">
                <a:solidFill>
                  <a:schemeClr val="lt1"/>
                </a:solidFill>
                <a:latin typeface="Arial"/>
                <a:ea typeface="Arial"/>
                <a:cs typeface="Arial"/>
                <a:sym typeface="Arial"/>
              </a:rPr>
              <a:t>existantes</a:t>
            </a:r>
            <a:r>
              <a:rPr lang="en-US" sz="4000" b="0" i="0" u="none" strike="noStrike" cap="none">
                <a:solidFill>
                  <a:schemeClr val="lt1"/>
                </a:solidFill>
                <a:latin typeface="Arial"/>
                <a:ea typeface="Arial"/>
                <a:cs typeface="Arial"/>
                <a:sym typeface="Arial"/>
              </a:rPr>
              <a:t>, </a:t>
            </a:r>
            <a:r>
              <a:rPr lang="en-US" sz="4000" b="0" i="0" u="none" strike="noStrike" cap="none" err="1">
                <a:solidFill>
                  <a:srgbClr val="7CEAF9"/>
                </a:solidFill>
                <a:latin typeface="Arial"/>
                <a:ea typeface="Arial"/>
                <a:cs typeface="Arial"/>
                <a:sym typeface="Arial"/>
              </a:rPr>
              <a:t>étendant</a:t>
            </a:r>
            <a:r>
              <a:rPr lang="en-US" sz="4000" b="0" i="0" u="none" strike="noStrike" cap="none">
                <a:solidFill>
                  <a:srgbClr val="7CEAF9"/>
                </a:solidFill>
                <a:latin typeface="Arial"/>
                <a:ea typeface="Arial"/>
                <a:cs typeface="Arial"/>
                <a:sym typeface="Arial"/>
              </a:rPr>
              <a:t> </a:t>
            </a:r>
            <a:r>
              <a:rPr lang="en-US" sz="4000" b="0" i="0" u="none" strike="noStrike" cap="none" err="1">
                <a:solidFill>
                  <a:srgbClr val="7CEAF9"/>
                </a:solidFill>
                <a:latin typeface="Arial"/>
                <a:ea typeface="Arial"/>
                <a:cs typeface="Arial"/>
                <a:sym typeface="Arial"/>
              </a:rPr>
              <a:t>l’horizon</a:t>
            </a:r>
            <a:r>
              <a:rPr lang="en-US" sz="4000" b="0" i="0" u="none" strike="noStrike" cap="none">
                <a:solidFill>
                  <a:srgbClr val="7CEAF9"/>
                </a:solidFill>
                <a:latin typeface="Arial"/>
                <a:ea typeface="Arial"/>
                <a:cs typeface="Arial"/>
                <a:sym typeface="Arial"/>
              </a:rPr>
              <a:t> </a:t>
            </a:r>
            <a:r>
              <a:rPr lang="en-US" sz="4000" b="0" i="0" u="none" strike="noStrike" cap="none">
                <a:solidFill>
                  <a:schemeClr val="lt1"/>
                </a:solidFill>
                <a:latin typeface="Arial"/>
                <a:ea typeface="Arial"/>
                <a:cs typeface="Arial"/>
                <a:sym typeface="Arial"/>
              </a:rPr>
              <a:t>des sources </a:t>
            </a:r>
            <a:r>
              <a:rPr lang="en-US" sz="4000" b="0" i="0" u="none" strike="noStrike" cap="none" err="1">
                <a:solidFill>
                  <a:schemeClr val="lt1"/>
                </a:solidFill>
                <a:latin typeface="Arial"/>
                <a:ea typeface="Arial"/>
                <a:cs typeface="Arial"/>
                <a:sym typeface="Arial"/>
              </a:rPr>
              <a:t>en</a:t>
            </a:r>
            <a:r>
              <a:rPr lang="en-US" sz="4000" b="0" i="0" u="none" strike="noStrike" cap="none">
                <a:solidFill>
                  <a:schemeClr val="lt1"/>
                </a:solidFill>
                <a:latin typeface="Arial"/>
                <a:ea typeface="Arial"/>
                <a:cs typeface="Arial"/>
                <a:sym typeface="Arial"/>
              </a:rPr>
              <a:t> </a:t>
            </a:r>
            <a:r>
              <a:rPr lang="en-US" sz="4000" b="0" i="0" u="none" strike="noStrike" cap="none" err="1">
                <a:solidFill>
                  <a:schemeClr val="lt1"/>
                </a:solidFill>
                <a:latin typeface="Arial"/>
                <a:ea typeface="Arial"/>
                <a:cs typeface="Arial"/>
                <a:sym typeface="Arial"/>
              </a:rPr>
              <a:t>amont</a:t>
            </a:r>
            <a:r>
              <a:rPr lang="en-US" sz="4000" b="0" i="0" u="none" strike="noStrike" cap="none">
                <a:solidFill>
                  <a:schemeClr val="lt1"/>
                </a:solidFill>
                <a:latin typeface="Arial"/>
                <a:ea typeface="Arial"/>
                <a:cs typeface="Arial"/>
                <a:sym typeface="Arial"/>
              </a:rPr>
              <a:t> et </a:t>
            </a:r>
            <a:r>
              <a:rPr lang="en-US" sz="4000" b="0" i="0" u="none" strike="noStrike" cap="none">
                <a:solidFill>
                  <a:srgbClr val="7CEAF9"/>
                </a:solidFill>
                <a:latin typeface="Arial"/>
                <a:ea typeface="Arial"/>
                <a:cs typeface="Arial"/>
                <a:sym typeface="Arial"/>
              </a:rPr>
              <a:t>encourager </a:t>
            </a:r>
            <a:r>
              <a:rPr lang="en-US" sz="4000" b="0" i="0" u="none" strike="noStrike" cap="none" err="1">
                <a:solidFill>
                  <a:srgbClr val="7CEAF9"/>
                </a:solidFill>
                <a:latin typeface="Arial"/>
                <a:ea typeface="Arial"/>
                <a:cs typeface="Arial"/>
                <a:sym typeface="Arial"/>
              </a:rPr>
              <a:t>leur</a:t>
            </a:r>
            <a:r>
              <a:rPr lang="en-US" sz="4000" b="0" i="0" u="none" strike="noStrike" cap="none">
                <a:solidFill>
                  <a:srgbClr val="7CEAF9"/>
                </a:solidFill>
                <a:latin typeface="Arial"/>
                <a:ea typeface="Arial"/>
                <a:cs typeface="Arial"/>
                <a:sym typeface="Arial"/>
              </a:rPr>
              <a:t> </a:t>
            </a:r>
            <a:r>
              <a:rPr lang="en-US" sz="4000" b="0" i="0" u="none" strike="noStrike" cap="none" err="1">
                <a:solidFill>
                  <a:srgbClr val="7CEAF9"/>
                </a:solidFill>
                <a:latin typeface="Arial"/>
                <a:ea typeface="Arial"/>
                <a:cs typeface="Arial"/>
                <a:sym typeface="Arial"/>
              </a:rPr>
              <a:t>utilisation</a:t>
            </a:r>
            <a:r>
              <a:rPr lang="en-US" sz="4000" b="0" i="0" u="none" strike="noStrike" cap="none">
                <a:solidFill>
                  <a:schemeClr val="lt1"/>
                </a:solidFill>
                <a:latin typeface="Arial"/>
                <a:ea typeface="Arial"/>
                <a:cs typeface="Arial"/>
                <a:sym typeface="Arial"/>
              </a:rPr>
              <a:t>, </a:t>
            </a:r>
            <a:r>
              <a:rPr lang="en-US" sz="4000" b="0" i="0" u="none" strike="noStrike" cap="none" err="1">
                <a:solidFill>
                  <a:schemeClr val="lt1"/>
                </a:solidFill>
                <a:latin typeface="Arial"/>
                <a:ea typeface="Arial"/>
                <a:cs typeface="Arial"/>
                <a:sym typeface="Arial"/>
              </a:rPr>
              <a:t>afin</a:t>
            </a:r>
            <a:r>
              <a:rPr lang="en-US" sz="4000" b="0" i="0" u="none" strike="noStrike" cap="none">
                <a:solidFill>
                  <a:schemeClr val="lt1"/>
                </a:solidFill>
                <a:latin typeface="Arial"/>
                <a:ea typeface="Arial"/>
                <a:cs typeface="Arial"/>
                <a:sym typeface="Arial"/>
              </a:rPr>
              <a:t> de </a:t>
            </a:r>
            <a:r>
              <a:rPr lang="en-US" sz="4000" b="0" i="0" u="none" strike="noStrike" cap="none" err="1">
                <a:solidFill>
                  <a:schemeClr val="lt1"/>
                </a:solidFill>
                <a:latin typeface="Arial"/>
                <a:ea typeface="Arial"/>
                <a:cs typeface="Arial"/>
                <a:sym typeface="Arial"/>
              </a:rPr>
              <a:t>mieux</a:t>
            </a:r>
            <a:r>
              <a:rPr lang="en-US" sz="4000" b="0" i="0" u="none" strike="noStrike" cap="none">
                <a:solidFill>
                  <a:schemeClr val="lt1"/>
                </a:solidFill>
                <a:latin typeface="Arial"/>
                <a:ea typeface="Arial"/>
                <a:cs typeface="Arial"/>
                <a:sym typeface="Arial"/>
              </a:rPr>
              <a:t> </a:t>
            </a:r>
            <a:r>
              <a:rPr lang="fr-FR" sz="4000">
                <a:solidFill>
                  <a:schemeClr val="lt1"/>
                </a:solidFill>
              </a:rPr>
              <a:t>opérer</a:t>
            </a:r>
            <a:r>
              <a:rPr lang="en-US" sz="4000">
                <a:solidFill>
                  <a:schemeClr val="lt1"/>
                </a:solidFill>
              </a:rPr>
              <a:t> le </a:t>
            </a:r>
            <a:r>
              <a:rPr lang="en-US" sz="4000" err="1">
                <a:solidFill>
                  <a:schemeClr val="lt1"/>
                </a:solidFill>
              </a:rPr>
              <a:t>suivi</a:t>
            </a:r>
            <a:r>
              <a:rPr lang="en-US" sz="4000">
                <a:solidFill>
                  <a:schemeClr val="lt1"/>
                </a:solidFill>
              </a:rPr>
              <a:t> du</a:t>
            </a:r>
            <a:r>
              <a:rPr lang="en-US" sz="4000" b="0" i="0" u="none" strike="noStrike" cap="none">
                <a:solidFill>
                  <a:schemeClr val="lt1"/>
                </a:solidFill>
                <a:latin typeface="Arial"/>
                <a:ea typeface="Arial"/>
                <a:cs typeface="Arial"/>
                <a:sym typeface="Arial"/>
              </a:rPr>
              <a:t> bien-</a:t>
            </a:r>
            <a:r>
              <a:rPr lang="en-US" sz="4000" b="0" i="0" u="none" strike="noStrike" cap="none" err="1">
                <a:solidFill>
                  <a:schemeClr val="lt1"/>
                </a:solidFill>
                <a:latin typeface="Arial"/>
                <a:ea typeface="Arial"/>
                <a:cs typeface="Arial"/>
                <a:sym typeface="Arial"/>
              </a:rPr>
              <a:t>être</a:t>
            </a:r>
            <a:r>
              <a:rPr lang="en-US" sz="4000" b="0" i="0" u="none" strike="noStrike" cap="none">
                <a:solidFill>
                  <a:schemeClr val="lt1"/>
                </a:solidFill>
                <a:latin typeface="Arial"/>
                <a:ea typeface="Arial"/>
                <a:cs typeface="Arial"/>
                <a:sym typeface="Arial"/>
              </a:rPr>
              <a:t> des </a:t>
            </a:r>
            <a:r>
              <a:rPr lang="en-US" sz="4000" b="0" i="0" u="none" strike="noStrike" cap="none" err="1">
                <a:solidFill>
                  <a:schemeClr val="lt1"/>
                </a:solidFill>
                <a:latin typeface="Arial"/>
                <a:ea typeface="Arial"/>
                <a:cs typeface="Arial"/>
                <a:sym typeface="Arial"/>
              </a:rPr>
              <a:t>individus</a:t>
            </a:r>
            <a:r>
              <a:rPr lang="en-US" sz="4000" b="0" i="0" u="none" strike="noStrike" cap="none">
                <a:solidFill>
                  <a:schemeClr val="lt1"/>
                </a:solidFill>
                <a:latin typeface="Arial"/>
                <a:ea typeface="Arial"/>
                <a:cs typeface="Arial"/>
                <a:sym typeface="Arial"/>
              </a:rPr>
              <a:t> ?</a:t>
            </a:r>
            <a:endParaRPr sz="4000" b="0" i="0" u="none" strike="noStrike" cap="none">
              <a:solidFill>
                <a:schemeClr val="lt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2800" b="1" i="0"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4"/>
        <p:cNvGrpSpPr/>
        <p:nvPr/>
      </p:nvGrpSpPr>
      <p:grpSpPr>
        <a:xfrm>
          <a:off x="0" y="0"/>
          <a:ext cx="0" cy="0"/>
          <a:chOff x="0" y="0"/>
          <a:chExt cx="0" cy="0"/>
        </a:xfrm>
      </p:grpSpPr>
      <p:sp>
        <p:nvSpPr>
          <p:cNvPr id="535" name="Google Shape;535;p9"/>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537" name="Google Shape;537;p9"/>
          <p:cNvSpPr txBox="1"/>
          <p:nvPr/>
        </p:nvSpPr>
        <p:spPr>
          <a:xfrm>
            <a:off x="2101400" y="2274853"/>
            <a:ext cx="8411400" cy="296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7CEAF9"/>
                </a:solidFill>
                <a:latin typeface="Arial"/>
                <a:ea typeface="Arial"/>
                <a:cs typeface="Arial"/>
                <a:sym typeface="Arial"/>
              </a:rPr>
              <a:t>Les </a:t>
            </a:r>
            <a:r>
              <a:rPr lang="en-US" sz="4800" b="0" i="0" u="none" strike="noStrike" cap="none" err="1">
                <a:solidFill>
                  <a:srgbClr val="7CEAF9"/>
                </a:solidFill>
                <a:latin typeface="Arial"/>
                <a:ea typeface="Arial"/>
                <a:cs typeface="Arial"/>
                <a:sym typeface="Arial"/>
              </a:rPr>
              <a:t>s</a:t>
            </a:r>
            <a:r>
              <a:rPr lang="en-US" sz="4800" err="1">
                <a:solidFill>
                  <a:srgbClr val="7CEAF9"/>
                </a:solidFill>
              </a:rPr>
              <a:t>ystèmes</a:t>
            </a:r>
            <a:r>
              <a:rPr lang="en-US" sz="4800">
                <a:solidFill>
                  <a:srgbClr val="7CEAF9"/>
                </a:solidFill>
              </a:rPr>
              <a:t> </a:t>
            </a:r>
            <a:r>
              <a:rPr lang="en-US" sz="4800" err="1">
                <a:solidFill>
                  <a:srgbClr val="7CEAF9"/>
                </a:solidFill>
              </a:rPr>
              <a:t>sont</a:t>
            </a:r>
            <a:r>
              <a:rPr lang="en-US" sz="4800">
                <a:solidFill>
                  <a:srgbClr val="7CEAF9"/>
                </a:solidFill>
              </a:rPr>
              <a:t> </a:t>
            </a:r>
            <a:r>
              <a:rPr lang="en-US" sz="4800" err="1">
                <a:solidFill>
                  <a:srgbClr val="7CEAF9"/>
                </a:solidFill>
              </a:rPr>
              <a:t>fragmentés</a:t>
            </a:r>
            <a:r>
              <a:rPr lang="en-US" sz="4800">
                <a:solidFill>
                  <a:srgbClr val="7CEAF9"/>
                </a:solidFill>
              </a:rPr>
              <a:t>: </a:t>
            </a:r>
            <a:r>
              <a:rPr lang="en-US" sz="4800" b="0" i="0" u="none" strike="noStrike" cap="none" err="1">
                <a:solidFill>
                  <a:srgbClr val="FFFFFF"/>
                </a:solidFill>
                <a:latin typeface="Arial"/>
                <a:ea typeface="Arial"/>
                <a:cs typeface="Arial"/>
                <a:sym typeface="Arial"/>
              </a:rPr>
              <a:t>possibilité</a:t>
            </a:r>
            <a:r>
              <a:rPr lang="en-US" sz="4800" b="0" i="0" u="none" strike="noStrike" cap="none">
                <a:solidFill>
                  <a:srgbClr val="FFFFFF"/>
                </a:solidFill>
                <a:latin typeface="Arial"/>
                <a:ea typeface="Arial"/>
                <a:cs typeface="Arial"/>
                <a:sym typeface="Arial"/>
              </a:rPr>
              <a:t> </a:t>
            </a:r>
            <a:r>
              <a:rPr lang="en-US" sz="4800" b="0" i="0" u="none" strike="noStrike" cap="none" err="1">
                <a:solidFill>
                  <a:srgbClr val="FFFFFF"/>
                </a:solidFill>
                <a:latin typeface="Arial"/>
                <a:ea typeface="Arial"/>
                <a:cs typeface="Arial"/>
                <a:sym typeface="Arial"/>
              </a:rPr>
              <a:t>lim</a:t>
            </a:r>
            <a:r>
              <a:rPr lang="en-US" sz="4800" err="1">
                <a:solidFill>
                  <a:srgbClr val="FFFFFF"/>
                </a:solidFill>
              </a:rPr>
              <a:t>itée</a:t>
            </a:r>
            <a:r>
              <a:rPr lang="en-US" sz="4800">
                <a:solidFill>
                  <a:srgbClr val="FFFFFF"/>
                </a:solidFill>
              </a:rPr>
              <a:t> </a:t>
            </a:r>
            <a:r>
              <a:rPr lang="en-US" sz="4800" err="1">
                <a:solidFill>
                  <a:srgbClr val="FFFFFF"/>
                </a:solidFill>
              </a:rPr>
              <a:t>d’accéder</a:t>
            </a:r>
            <a:r>
              <a:rPr lang="en-US" sz="4800">
                <a:solidFill>
                  <a:srgbClr val="FFFFFF"/>
                </a:solidFill>
              </a:rPr>
              <a:t> aux </a:t>
            </a:r>
            <a:r>
              <a:rPr lang="en-US" sz="4800" err="1">
                <a:solidFill>
                  <a:srgbClr val="FFFFFF"/>
                </a:solidFill>
              </a:rPr>
              <a:t>données</a:t>
            </a:r>
            <a:r>
              <a:rPr lang="en-US" sz="4800">
                <a:solidFill>
                  <a:srgbClr val="FFFFFF"/>
                </a:solidFill>
              </a:rPr>
              <a:t> et de les </a:t>
            </a:r>
            <a:r>
              <a:rPr lang="en-US" sz="4800" err="1">
                <a:solidFill>
                  <a:srgbClr val="FFFFFF"/>
                </a:solidFill>
              </a:rPr>
              <a:t>recouper</a:t>
            </a:r>
            <a:r>
              <a:rPr lang="en-US" sz="4800">
                <a:solidFill>
                  <a:srgbClr val="FFFFFF"/>
                </a:solidFill>
              </a:rPr>
              <a:t> </a:t>
            </a:r>
            <a:r>
              <a:rPr lang="en-US" sz="4800" err="1">
                <a:solidFill>
                  <a:srgbClr val="FFFFFF"/>
                </a:solidFill>
              </a:rPr>
              <a:t>facilement</a:t>
            </a:r>
            <a:endParaRPr sz="1400" b="0" i="0" u="none" strike="noStrike" cap="none">
              <a:solidFill>
                <a:srgbClr val="000000"/>
              </a:solidFill>
              <a:latin typeface="Arial"/>
              <a:ea typeface="Arial"/>
              <a:cs typeface="Arial"/>
              <a:sym typeface="Arial"/>
            </a:endParaRPr>
          </a:p>
        </p:txBody>
      </p:sp>
      <p:sp>
        <p:nvSpPr>
          <p:cNvPr id="3" name="Rectangle 2">
            <a:extLst>
              <a:ext uri="{FF2B5EF4-FFF2-40B4-BE49-F238E27FC236}">
                <a16:creationId xmlns:a16="http://schemas.microsoft.com/office/drawing/2014/main" id="{E5384371-596E-5746-84B6-7E684AA68D38}"/>
              </a:ext>
            </a:extLst>
          </p:cNvPr>
          <p:cNvSpPr/>
          <p:nvPr/>
        </p:nvSpPr>
        <p:spPr>
          <a:xfrm>
            <a:off x="1"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537;p9">
            <a:extLst>
              <a:ext uri="{FF2B5EF4-FFF2-40B4-BE49-F238E27FC236}">
                <a16:creationId xmlns:a16="http://schemas.microsoft.com/office/drawing/2014/main" id="{95075BA5-2383-6F49-9878-05CDBCD36377}"/>
              </a:ext>
            </a:extLst>
          </p:cNvPr>
          <p:cNvSpPr txBox="1"/>
          <p:nvPr/>
        </p:nvSpPr>
        <p:spPr>
          <a:xfrm>
            <a:off x="2253800" y="2427253"/>
            <a:ext cx="8411400" cy="296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7CEAF9"/>
                </a:solidFill>
                <a:latin typeface="Arial"/>
                <a:ea typeface="Arial"/>
                <a:cs typeface="Arial"/>
                <a:sym typeface="Arial"/>
              </a:rPr>
              <a:t>Les </a:t>
            </a:r>
            <a:r>
              <a:rPr lang="en-US" sz="4800" b="0" i="0" u="none" strike="noStrike" cap="none" err="1">
                <a:solidFill>
                  <a:srgbClr val="7CEAF9"/>
                </a:solidFill>
                <a:latin typeface="Arial"/>
                <a:ea typeface="Arial"/>
                <a:cs typeface="Arial"/>
                <a:sym typeface="Arial"/>
              </a:rPr>
              <a:t>s</a:t>
            </a:r>
            <a:r>
              <a:rPr lang="en-US" sz="4800" err="1">
                <a:solidFill>
                  <a:srgbClr val="7CEAF9"/>
                </a:solidFill>
              </a:rPr>
              <a:t>ystèmes</a:t>
            </a:r>
            <a:r>
              <a:rPr lang="en-US" sz="4800">
                <a:solidFill>
                  <a:srgbClr val="7CEAF9"/>
                </a:solidFill>
              </a:rPr>
              <a:t> </a:t>
            </a:r>
            <a:r>
              <a:rPr lang="en-US" sz="4800" err="1">
                <a:solidFill>
                  <a:srgbClr val="7CEAF9"/>
                </a:solidFill>
              </a:rPr>
              <a:t>sont</a:t>
            </a:r>
            <a:r>
              <a:rPr lang="en-US" sz="4800">
                <a:solidFill>
                  <a:srgbClr val="7CEAF9"/>
                </a:solidFill>
              </a:rPr>
              <a:t> </a:t>
            </a:r>
            <a:r>
              <a:rPr lang="en-US" sz="4800" err="1">
                <a:solidFill>
                  <a:srgbClr val="7CEAF9"/>
                </a:solidFill>
              </a:rPr>
              <a:t>fragmentés</a:t>
            </a:r>
            <a:r>
              <a:rPr lang="en-US" sz="4800">
                <a:solidFill>
                  <a:srgbClr val="7CEAF9"/>
                </a:solidFill>
              </a:rPr>
              <a:t>: </a:t>
            </a:r>
            <a:r>
              <a:rPr lang="en-US" sz="4800" b="0" i="0" u="none" strike="noStrike" cap="none" err="1">
                <a:solidFill>
                  <a:srgbClr val="FFFFFF"/>
                </a:solidFill>
                <a:latin typeface="Arial"/>
                <a:ea typeface="Arial"/>
                <a:cs typeface="Arial"/>
                <a:sym typeface="Arial"/>
              </a:rPr>
              <a:t>possibilité</a:t>
            </a:r>
            <a:r>
              <a:rPr lang="en-US" sz="4800" b="0" i="0" u="none" strike="noStrike" cap="none">
                <a:solidFill>
                  <a:srgbClr val="FFFFFF"/>
                </a:solidFill>
                <a:latin typeface="Arial"/>
                <a:ea typeface="Arial"/>
                <a:cs typeface="Arial"/>
                <a:sym typeface="Arial"/>
              </a:rPr>
              <a:t> </a:t>
            </a:r>
            <a:r>
              <a:rPr lang="en-US" sz="4800" b="0" i="0" u="none" strike="noStrike" cap="none" err="1">
                <a:solidFill>
                  <a:srgbClr val="FFFFFF"/>
                </a:solidFill>
                <a:latin typeface="Arial"/>
                <a:ea typeface="Arial"/>
                <a:cs typeface="Arial"/>
                <a:sym typeface="Arial"/>
              </a:rPr>
              <a:t>lim</a:t>
            </a:r>
            <a:r>
              <a:rPr lang="en-US" sz="4800" err="1">
                <a:solidFill>
                  <a:srgbClr val="FFFFFF"/>
                </a:solidFill>
              </a:rPr>
              <a:t>itée</a:t>
            </a:r>
            <a:r>
              <a:rPr lang="en-US" sz="4800">
                <a:solidFill>
                  <a:srgbClr val="FFFFFF"/>
                </a:solidFill>
              </a:rPr>
              <a:t> </a:t>
            </a:r>
            <a:r>
              <a:rPr lang="en-US" sz="4800" err="1">
                <a:solidFill>
                  <a:srgbClr val="FFFFFF"/>
                </a:solidFill>
              </a:rPr>
              <a:t>d’accéder</a:t>
            </a:r>
            <a:r>
              <a:rPr lang="en-US" sz="4800">
                <a:solidFill>
                  <a:srgbClr val="FFFFFF"/>
                </a:solidFill>
              </a:rPr>
              <a:t> aux </a:t>
            </a:r>
            <a:r>
              <a:rPr lang="en-US" sz="4800" err="1">
                <a:solidFill>
                  <a:srgbClr val="FFFFFF"/>
                </a:solidFill>
              </a:rPr>
              <a:t>données</a:t>
            </a:r>
            <a:r>
              <a:rPr lang="en-US" sz="4800">
                <a:solidFill>
                  <a:srgbClr val="FFFFFF"/>
                </a:solidFill>
              </a:rPr>
              <a:t> et de les </a:t>
            </a:r>
            <a:r>
              <a:rPr lang="en-US" sz="4800" err="1">
                <a:solidFill>
                  <a:srgbClr val="FFFFFF"/>
                </a:solidFill>
              </a:rPr>
              <a:t>recouper</a:t>
            </a:r>
            <a:r>
              <a:rPr lang="en-US" sz="4800">
                <a:solidFill>
                  <a:srgbClr val="FFFFFF"/>
                </a:solidFill>
              </a:rPr>
              <a:t> </a:t>
            </a:r>
            <a:r>
              <a:rPr lang="en-US" sz="4800" err="1">
                <a:solidFill>
                  <a:srgbClr val="FFFFFF"/>
                </a:solidFill>
              </a:rPr>
              <a:t>facilement</a:t>
            </a:r>
            <a:endParaRPr sz="1400" b="0" i="0" u="none" strike="noStrike" cap="none">
              <a:solidFill>
                <a:srgbClr val="000000"/>
              </a:solidFill>
              <a:latin typeface="Arial"/>
              <a:ea typeface="Arial"/>
              <a:cs typeface="Arial"/>
              <a:sym typeface="Arial"/>
            </a:endParaRPr>
          </a:p>
        </p:txBody>
      </p:sp>
      <p:sp>
        <p:nvSpPr>
          <p:cNvPr id="8" name="Google Shape;536;p9">
            <a:extLst>
              <a:ext uri="{FF2B5EF4-FFF2-40B4-BE49-F238E27FC236}">
                <a16:creationId xmlns:a16="http://schemas.microsoft.com/office/drawing/2014/main" id="{7F60D7C2-0BCD-D345-BFDD-90DE46D6FE08}"/>
              </a:ext>
            </a:extLst>
          </p:cNvPr>
          <p:cNvSpPr txBox="1"/>
          <p:nvPr/>
        </p:nvSpPr>
        <p:spPr>
          <a:xfrm>
            <a:off x="353153" y="489740"/>
            <a:ext cx="111394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err="1">
                <a:solidFill>
                  <a:srgbClr val="FFFFFF"/>
                </a:solidFill>
                <a:latin typeface="Arial"/>
                <a:ea typeface="Arial"/>
                <a:cs typeface="Arial"/>
                <a:sym typeface="Arial"/>
              </a:rPr>
              <a:t>Défi</a:t>
            </a:r>
            <a:r>
              <a:rPr lang="en-US" sz="3600" b="0" i="0" u="none" strike="noStrike" cap="none">
                <a:solidFill>
                  <a:srgbClr val="FFFFFF"/>
                </a:solidFill>
                <a:latin typeface="Arial"/>
                <a:ea typeface="Arial"/>
                <a:cs typeface="Arial"/>
                <a:sym typeface="Arial"/>
              </a:rPr>
              <a:t> </a:t>
            </a:r>
            <a:r>
              <a:rPr lang="en-US" sz="3600" b="0" i="0" u="none" strike="noStrike" cap="none" err="1">
                <a:solidFill>
                  <a:srgbClr val="FFFFFF"/>
                </a:solidFill>
                <a:latin typeface="Arial"/>
                <a:ea typeface="Arial"/>
                <a:cs typeface="Arial"/>
                <a:sym typeface="Arial"/>
              </a:rPr>
              <a:t>récurrent</a:t>
            </a:r>
            <a:r>
              <a:rPr lang="en-US" sz="3600" b="0" i="0" u="none" strike="noStrike" cap="none">
                <a:solidFill>
                  <a:srgbClr val="FFFFFF"/>
                </a:solidFill>
                <a:latin typeface="Arial"/>
                <a:ea typeface="Arial"/>
                <a:cs typeface="Arial"/>
                <a:sym typeface="Arial"/>
              </a:rPr>
              <a:t> </a:t>
            </a:r>
            <a:r>
              <a:rPr lang="en-US" sz="3600">
                <a:solidFill>
                  <a:srgbClr val="FFFFFF"/>
                </a:solidFill>
              </a:rPr>
              <a:t>n°</a:t>
            </a:r>
            <a:r>
              <a:rPr lang="en-US" sz="3600" b="0" i="0" u="none" strike="noStrike" cap="none">
                <a:solidFill>
                  <a:srgbClr val="FFFFFF"/>
                </a:solidFill>
                <a:latin typeface="Arial"/>
                <a:ea typeface="Arial"/>
                <a:cs typeface="Arial"/>
                <a:sym typeface="Arial"/>
              </a:rPr>
              <a:t>1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0"/>
          <p:cNvPicPr preferRelativeResize="0"/>
          <p:nvPr/>
        </p:nvPicPr>
        <p:blipFill rotWithShape="1">
          <a:blip r:embed="rId3">
            <a:alphaModFix/>
          </a:blip>
          <a:srcRect/>
          <a:stretch/>
        </p:blipFill>
        <p:spPr>
          <a:xfrm>
            <a:off x="3247869" y="146154"/>
            <a:ext cx="8789233" cy="6591925"/>
          </a:xfrm>
          <a:prstGeom prst="rect">
            <a:avLst/>
          </a:prstGeom>
          <a:noFill/>
          <a:ln>
            <a:noFill/>
          </a:ln>
        </p:spPr>
      </p:pic>
      <p:sp>
        <p:nvSpPr>
          <p:cNvPr id="544" name="Google Shape;544;p10"/>
          <p:cNvSpPr txBox="1"/>
          <p:nvPr/>
        </p:nvSpPr>
        <p:spPr>
          <a:xfrm>
            <a:off x="0" y="1534300"/>
            <a:ext cx="3416208"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a:solidFill>
                  <a:srgbClr val="323232"/>
                </a:solidFill>
              </a:rPr>
              <a:t>Flux de données</a:t>
            </a:r>
            <a:endParaRPr sz="4400">
              <a:solidFill>
                <a:srgbClr val="323232"/>
              </a:solidFill>
            </a:endParaRPr>
          </a:p>
          <a:p>
            <a:pPr marL="0" marR="0" lvl="0" indent="0" algn="ctr" rtl="0">
              <a:lnSpc>
                <a:spcPct val="100000"/>
              </a:lnSpc>
              <a:spcBef>
                <a:spcPts val="0"/>
              </a:spcBef>
              <a:spcAft>
                <a:spcPts val="0"/>
              </a:spcAft>
              <a:buClr>
                <a:srgbClr val="000000"/>
              </a:buClr>
              <a:buSzPts val="4400"/>
              <a:buFont typeface="Arial"/>
              <a:buNone/>
            </a:pPr>
            <a:r>
              <a:rPr lang="en-US" sz="4400">
                <a:solidFill>
                  <a:srgbClr val="323232"/>
                </a:solidFill>
              </a:rPr>
              <a:t>VIH</a:t>
            </a:r>
            <a:endParaRPr sz="1400" b="0" i="0" u="none" strike="noStrike" cap="none">
              <a:solidFill>
                <a:srgbClr val="000000"/>
              </a:solidFill>
              <a:latin typeface="Arial"/>
              <a:ea typeface="Arial"/>
              <a:cs typeface="Arial"/>
              <a:sym typeface="Arial"/>
            </a:endParaRPr>
          </a:p>
        </p:txBody>
      </p:sp>
      <p:pic>
        <p:nvPicPr>
          <p:cNvPr id="545" name="Google Shape;545;p10"/>
          <p:cNvPicPr preferRelativeResize="0"/>
          <p:nvPr/>
        </p:nvPicPr>
        <p:blipFill rotWithShape="1">
          <a:blip r:embed="rId4">
            <a:alphaModFix/>
          </a:blip>
          <a:srcRect/>
          <a:stretch/>
        </p:blipFill>
        <p:spPr>
          <a:xfrm>
            <a:off x="10352006" y="5855432"/>
            <a:ext cx="1768193" cy="464340"/>
          </a:xfrm>
          <a:prstGeom prst="rect">
            <a:avLst/>
          </a:prstGeom>
          <a:noFill/>
          <a:ln>
            <a:noFill/>
          </a:ln>
        </p:spPr>
      </p:pic>
      <p:sp>
        <p:nvSpPr>
          <p:cNvPr id="546" name="Google Shape;546;p10"/>
          <p:cNvSpPr txBox="1"/>
          <p:nvPr/>
        </p:nvSpPr>
        <p:spPr>
          <a:xfrm>
            <a:off x="83098" y="5649021"/>
            <a:ext cx="3081674" cy="8771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Arial Narrow"/>
                <a:ea typeface="Arial Narrow"/>
                <a:cs typeface="Arial Narrow"/>
                <a:sym typeface="Arial Narrow"/>
              </a:rPr>
              <a:t>Source: Smith 2016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1" u="sng" strike="noStrike" cap="none">
                <a:solidFill>
                  <a:srgbClr val="000000"/>
                </a:solidFill>
                <a:latin typeface="Arial Narrow"/>
                <a:ea typeface="Arial Narrow"/>
                <a:cs typeface="Arial Narrow"/>
                <a:sym typeface="Arial Narrow"/>
                <a:hlinkClick r:id="rId5"/>
              </a:rPr>
              <a:t>https://www.healthdatacollaborative.org/fileadmin/uploads/hdc/Documents/Country_documents/Achieving_Unified_ME_System_Malawi_01April2016_GF_Smith.pdf</a:t>
            </a:r>
            <a:r>
              <a:rPr lang="en-US" sz="1100" b="0" i="1" u="none" strike="noStrike" cap="none">
                <a:solidFill>
                  <a:srgbClr val="000000"/>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2" name="Rectangle 1">
            <a:extLst>
              <a:ext uri="{FF2B5EF4-FFF2-40B4-BE49-F238E27FC236}">
                <a16:creationId xmlns:a16="http://schemas.microsoft.com/office/drawing/2014/main" id="{BFD18D72-3C43-6D42-9E44-74C43290B53D}"/>
              </a:ext>
            </a:extLst>
          </p:cNvPr>
          <p:cNvSpPr/>
          <p:nvPr/>
        </p:nvSpPr>
        <p:spPr>
          <a:xfrm>
            <a:off x="24774" y="539826"/>
            <a:ext cx="12148704" cy="63087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7" name="Google Shape;737;p28"/>
          <p:cNvCxnSpPr/>
          <p:nvPr/>
        </p:nvCxnSpPr>
        <p:spPr>
          <a:xfrm rot="10800000">
            <a:off x="10920725" y="537155"/>
            <a:ext cx="0" cy="5791200"/>
          </a:xfrm>
          <a:prstGeom prst="straightConnector1">
            <a:avLst/>
          </a:prstGeom>
          <a:noFill/>
          <a:ln w="12700" cap="flat" cmpd="sng">
            <a:solidFill>
              <a:srgbClr val="85A5C1"/>
            </a:solidFill>
            <a:prstDash val="solid"/>
            <a:round/>
            <a:headEnd type="none" w="sm" len="sm"/>
            <a:tailEnd type="none" w="sm" len="sm"/>
          </a:ln>
        </p:spPr>
      </p:cxnSp>
      <p:cxnSp>
        <p:nvCxnSpPr>
          <p:cNvPr id="738" name="Google Shape;738;p28"/>
          <p:cNvCxnSpPr/>
          <p:nvPr/>
        </p:nvCxnSpPr>
        <p:spPr>
          <a:xfrm rot="10800000" flipH="1">
            <a:off x="8760820" y="543589"/>
            <a:ext cx="4816" cy="5791200"/>
          </a:xfrm>
          <a:prstGeom prst="straightConnector1">
            <a:avLst/>
          </a:prstGeom>
          <a:noFill/>
          <a:ln w="12700" cap="flat" cmpd="sng">
            <a:solidFill>
              <a:srgbClr val="D8D8D8"/>
            </a:solidFill>
            <a:prstDash val="dash"/>
            <a:round/>
            <a:headEnd type="none" w="sm" len="sm"/>
            <a:tailEnd type="none" w="sm" len="sm"/>
          </a:ln>
        </p:spPr>
      </p:cxnSp>
      <p:sp>
        <p:nvSpPr>
          <p:cNvPr id="739" name="Google Shape;739;p28"/>
          <p:cNvSpPr/>
          <p:nvPr/>
        </p:nvSpPr>
        <p:spPr>
          <a:xfrm>
            <a:off x="3361431" y="4479138"/>
            <a:ext cx="396240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pic>
        <p:nvPicPr>
          <p:cNvPr id="740" name="Google Shape;740;p28"/>
          <p:cNvPicPr preferRelativeResize="0"/>
          <p:nvPr/>
        </p:nvPicPr>
        <p:blipFill rotWithShape="1">
          <a:blip r:embed="rId3">
            <a:alphaModFix/>
          </a:blip>
          <a:srcRect l="10441" t="11793" r="15059" b="47377"/>
          <a:stretch/>
        </p:blipFill>
        <p:spPr>
          <a:xfrm>
            <a:off x="9053123" y="3698616"/>
            <a:ext cx="161263" cy="143592"/>
          </a:xfrm>
          <a:prstGeom prst="rect">
            <a:avLst/>
          </a:prstGeom>
          <a:noFill/>
          <a:ln>
            <a:noFill/>
          </a:ln>
        </p:spPr>
      </p:pic>
      <p:cxnSp>
        <p:nvCxnSpPr>
          <p:cNvPr id="741" name="Google Shape;741;p28"/>
          <p:cNvCxnSpPr/>
          <p:nvPr/>
        </p:nvCxnSpPr>
        <p:spPr>
          <a:xfrm rot="10800000" flipH="1">
            <a:off x="1148056" y="565769"/>
            <a:ext cx="8157" cy="5726463"/>
          </a:xfrm>
          <a:prstGeom prst="straightConnector1">
            <a:avLst/>
          </a:prstGeom>
          <a:noFill/>
          <a:ln w="12700" cap="flat" cmpd="sng">
            <a:solidFill>
              <a:srgbClr val="D8D8D8"/>
            </a:solidFill>
            <a:prstDash val="dash"/>
            <a:round/>
            <a:headEnd type="none" w="sm" len="sm"/>
            <a:tailEnd type="none" w="sm" len="sm"/>
          </a:ln>
        </p:spPr>
      </p:cxnSp>
      <p:cxnSp>
        <p:nvCxnSpPr>
          <p:cNvPr id="742" name="Google Shape;742;p28"/>
          <p:cNvCxnSpPr/>
          <p:nvPr/>
        </p:nvCxnSpPr>
        <p:spPr>
          <a:xfrm>
            <a:off x="309312" y="4650405"/>
            <a:ext cx="10607040" cy="1431"/>
          </a:xfrm>
          <a:prstGeom prst="straightConnector1">
            <a:avLst/>
          </a:prstGeom>
          <a:noFill/>
          <a:ln w="12700" cap="flat" cmpd="sng">
            <a:solidFill>
              <a:srgbClr val="85A5C1"/>
            </a:solidFill>
            <a:prstDash val="solid"/>
            <a:round/>
            <a:headEnd type="none" w="sm" len="sm"/>
            <a:tailEnd type="none" w="sm" len="sm"/>
          </a:ln>
        </p:spPr>
      </p:cxnSp>
      <p:sp>
        <p:nvSpPr>
          <p:cNvPr id="743" name="Google Shape;743;p28"/>
          <p:cNvSpPr/>
          <p:nvPr/>
        </p:nvSpPr>
        <p:spPr>
          <a:xfrm rot="-5400000">
            <a:off x="8680899" y="4849228"/>
            <a:ext cx="42672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744" name="Google Shape;744;p28"/>
          <p:cNvSpPr/>
          <p:nvPr/>
        </p:nvSpPr>
        <p:spPr>
          <a:xfrm>
            <a:off x="6655567" y="5073948"/>
            <a:ext cx="2255520" cy="24384"/>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745" name="Google Shape;745;p28"/>
          <p:cNvSpPr/>
          <p:nvPr/>
        </p:nvSpPr>
        <p:spPr>
          <a:xfrm>
            <a:off x="6693149" y="5519744"/>
            <a:ext cx="249936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cxnSp>
        <p:nvCxnSpPr>
          <p:cNvPr id="746" name="Google Shape;746;p28"/>
          <p:cNvCxnSpPr/>
          <p:nvPr/>
        </p:nvCxnSpPr>
        <p:spPr>
          <a:xfrm rot="10800000" flipH="1">
            <a:off x="358083" y="5572421"/>
            <a:ext cx="9953405" cy="47779"/>
          </a:xfrm>
          <a:prstGeom prst="straightConnector1">
            <a:avLst/>
          </a:prstGeom>
          <a:noFill/>
          <a:ln w="12700" cap="flat" cmpd="sng">
            <a:solidFill>
              <a:srgbClr val="85A5C1"/>
            </a:solidFill>
            <a:prstDash val="solid"/>
            <a:round/>
            <a:headEnd type="none" w="sm" len="sm"/>
            <a:tailEnd type="none" w="sm" len="sm"/>
          </a:ln>
        </p:spPr>
      </p:cxnSp>
      <p:sp>
        <p:nvSpPr>
          <p:cNvPr id="747" name="Google Shape;747;p28"/>
          <p:cNvSpPr/>
          <p:nvPr/>
        </p:nvSpPr>
        <p:spPr>
          <a:xfrm rot="5400000">
            <a:off x="9580377" y="4958964"/>
            <a:ext cx="1703243" cy="936062"/>
          </a:xfrm>
          <a:prstGeom prst="ellipse">
            <a:avLst/>
          </a:prstGeom>
          <a:solidFill>
            <a:schemeClr val="lt1"/>
          </a:solidFill>
          <a:ln w="9525" cap="flat" cmpd="sng">
            <a:solidFill>
              <a:srgbClr val="A5A5A5"/>
            </a:solidFill>
            <a:prstDash val="dot"/>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748" name="Google Shape;748;p28"/>
          <p:cNvSpPr/>
          <p:nvPr/>
        </p:nvSpPr>
        <p:spPr>
          <a:xfrm>
            <a:off x="8190964" y="5250307"/>
            <a:ext cx="17678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749" name="Google Shape;749;p28"/>
          <p:cNvSpPr/>
          <p:nvPr/>
        </p:nvSpPr>
        <p:spPr>
          <a:xfrm rot="3213689">
            <a:off x="6726002" y="4724917"/>
            <a:ext cx="518160" cy="60960"/>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cxnSp>
        <p:nvCxnSpPr>
          <p:cNvPr id="750" name="Google Shape;750;p28"/>
          <p:cNvCxnSpPr/>
          <p:nvPr/>
        </p:nvCxnSpPr>
        <p:spPr>
          <a:xfrm rot="10800000" flipH="1">
            <a:off x="6183394" y="553109"/>
            <a:ext cx="1" cy="5791200"/>
          </a:xfrm>
          <a:prstGeom prst="straightConnector1">
            <a:avLst/>
          </a:prstGeom>
          <a:noFill/>
          <a:ln w="12700" cap="flat" cmpd="sng">
            <a:solidFill>
              <a:srgbClr val="D8D8D8"/>
            </a:solidFill>
            <a:prstDash val="dash"/>
            <a:round/>
            <a:headEnd type="none" w="sm" len="sm"/>
            <a:tailEnd type="none" w="sm" len="sm"/>
          </a:ln>
        </p:spPr>
      </p:cxnSp>
      <p:sp>
        <p:nvSpPr>
          <p:cNvPr id="751" name="Google Shape;751;p28"/>
          <p:cNvSpPr/>
          <p:nvPr/>
        </p:nvSpPr>
        <p:spPr>
          <a:xfrm>
            <a:off x="6993998" y="4872569"/>
            <a:ext cx="1600195" cy="693901"/>
          </a:xfrm>
          <a:prstGeom prst="ellipse">
            <a:avLst/>
          </a:prstGeom>
          <a:solidFill>
            <a:schemeClr val="lt1"/>
          </a:solidFill>
          <a:ln w="9525" cap="flat" cmpd="sng">
            <a:solidFill>
              <a:srgbClr val="A5A5A5"/>
            </a:solidFill>
            <a:prstDash val="dot"/>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752" name="Google Shape;752;p28"/>
          <p:cNvSpPr/>
          <p:nvPr/>
        </p:nvSpPr>
        <p:spPr>
          <a:xfrm>
            <a:off x="5280741" y="3886762"/>
            <a:ext cx="1844042" cy="749242"/>
          </a:xfrm>
          <a:prstGeom prst="ellipse">
            <a:avLst/>
          </a:prstGeom>
          <a:solidFill>
            <a:schemeClr val="lt1"/>
          </a:solidFill>
          <a:ln w="9525" cap="flat" cmpd="sng">
            <a:solidFill>
              <a:srgbClr val="A5A5A5"/>
            </a:solidFill>
            <a:prstDash val="dot"/>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753" name="Google Shape;753;p28"/>
          <p:cNvSpPr/>
          <p:nvPr/>
        </p:nvSpPr>
        <p:spPr>
          <a:xfrm>
            <a:off x="5104909" y="5533945"/>
            <a:ext cx="1054608"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cxnSp>
        <p:nvCxnSpPr>
          <p:cNvPr id="754" name="Google Shape;754;p28"/>
          <p:cNvCxnSpPr/>
          <p:nvPr/>
        </p:nvCxnSpPr>
        <p:spPr>
          <a:xfrm rot="10800000" flipH="1">
            <a:off x="3169482" y="547478"/>
            <a:ext cx="3716" cy="5791200"/>
          </a:xfrm>
          <a:prstGeom prst="straightConnector1">
            <a:avLst/>
          </a:prstGeom>
          <a:noFill/>
          <a:ln w="12700" cap="flat" cmpd="sng">
            <a:solidFill>
              <a:srgbClr val="D8D8D8"/>
            </a:solidFill>
            <a:prstDash val="dash"/>
            <a:round/>
            <a:headEnd type="none" w="sm" len="sm"/>
            <a:tailEnd type="none" w="sm" len="sm"/>
          </a:ln>
        </p:spPr>
      </p:cxnSp>
      <p:cxnSp>
        <p:nvCxnSpPr>
          <p:cNvPr id="755" name="Google Shape;755;p28"/>
          <p:cNvCxnSpPr/>
          <p:nvPr/>
        </p:nvCxnSpPr>
        <p:spPr>
          <a:xfrm rot="10800000" flipH="1">
            <a:off x="321179" y="1517875"/>
            <a:ext cx="10607040" cy="41051"/>
          </a:xfrm>
          <a:prstGeom prst="straightConnector1">
            <a:avLst/>
          </a:prstGeom>
          <a:noFill/>
          <a:ln w="12700" cap="flat" cmpd="sng">
            <a:solidFill>
              <a:srgbClr val="85A5C1"/>
            </a:solidFill>
            <a:prstDash val="solid"/>
            <a:round/>
            <a:headEnd type="none" w="sm" len="sm"/>
            <a:tailEnd type="none" w="sm" len="sm"/>
          </a:ln>
        </p:spPr>
      </p:cxnSp>
      <p:cxnSp>
        <p:nvCxnSpPr>
          <p:cNvPr id="756" name="Google Shape;756;p28"/>
          <p:cNvCxnSpPr/>
          <p:nvPr/>
        </p:nvCxnSpPr>
        <p:spPr>
          <a:xfrm rot="10800000" flipH="1">
            <a:off x="358082" y="2516573"/>
            <a:ext cx="10546080" cy="23843"/>
          </a:xfrm>
          <a:prstGeom prst="straightConnector1">
            <a:avLst/>
          </a:prstGeom>
          <a:noFill/>
          <a:ln w="12700" cap="flat" cmpd="sng">
            <a:solidFill>
              <a:srgbClr val="B1C5D7"/>
            </a:solidFill>
            <a:prstDash val="dash"/>
            <a:round/>
            <a:headEnd type="none" w="sm" len="sm"/>
            <a:tailEnd type="none" w="sm" len="sm"/>
          </a:ln>
        </p:spPr>
      </p:cxnSp>
      <p:cxnSp>
        <p:nvCxnSpPr>
          <p:cNvPr id="757" name="Google Shape;757;p28"/>
          <p:cNvCxnSpPr/>
          <p:nvPr/>
        </p:nvCxnSpPr>
        <p:spPr>
          <a:xfrm rot="10800000" flipH="1">
            <a:off x="358082" y="3028934"/>
            <a:ext cx="10558272" cy="45539"/>
          </a:xfrm>
          <a:prstGeom prst="straightConnector1">
            <a:avLst/>
          </a:prstGeom>
          <a:noFill/>
          <a:ln w="12700" cap="flat" cmpd="sng">
            <a:solidFill>
              <a:srgbClr val="85A5C1"/>
            </a:solidFill>
            <a:prstDash val="solid"/>
            <a:round/>
            <a:headEnd type="none" w="sm" len="sm"/>
            <a:tailEnd type="none" w="sm" len="sm"/>
          </a:ln>
        </p:spPr>
      </p:cxnSp>
      <p:cxnSp>
        <p:nvCxnSpPr>
          <p:cNvPr id="758" name="Google Shape;758;p28"/>
          <p:cNvCxnSpPr/>
          <p:nvPr/>
        </p:nvCxnSpPr>
        <p:spPr>
          <a:xfrm rot="10800000" flipH="1">
            <a:off x="309313" y="3861209"/>
            <a:ext cx="10607040" cy="35312"/>
          </a:xfrm>
          <a:prstGeom prst="straightConnector1">
            <a:avLst/>
          </a:prstGeom>
          <a:noFill/>
          <a:ln w="12700" cap="flat" cmpd="sng">
            <a:solidFill>
              <a:srgbClr val="85A5C1"/>
            </a:solidFill>
            <a:prstDash val="solid"/>
            <a:round/>
            <a:headEnd type="none" w="sm" len="sm"/>
            <a:tailEnd type="none" w="sm" len="sm"/>
          </a:ln>
        </p:spPr>
      </p:cxnSp>
      <p:sp>
        <p:nvSpPr>
          <p:cNvPr id="759" name="Google Shape;759;p28"/>
          <p:cNvSpPr/>
          <p:nvPr/>
        </p:nvSpPr>
        <p:spPr>
          <a:xfrm>
            <a:off x="436539" y="1775239"/>
            <a:ext cx="620041" cy="6074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33"/>
              <a:buFont typeface="Arial"/>
              <a:buNone/>
            </a:pPr>
            <a:r>
              <a:rPr lang="en-US" sz="1133" b="1" i="0" u="none" strike="noStrike" cap="none">
                <a:solidFill>
                  <a:srgbClr val="000000"/>
                </a:solidFill>
                <a:latin typeface="Arial Narrow"/>
                <a:ea typeface="Arial Narrow"/>
                <a:cs typeface="Arial Narrow"/>
                <a:sym typeface="Arial Narrow"/>
              </a:rPr>
              <a:t>Facility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67"/>
              <a:buFont typeface="Arial"/>
              <a:buNone/>
            </a:pPr>
            <a:r>
              <a:rPr lang="en-US" sz="867" b="1" i="0" u="none" strike="noStrike" cap="none">
                <a:solidFill>
                  <a:srgbClr val="000000"/>
                </a:solidFill>
                <a:latin typeface="Arial Narrow"/>
                <a:ea typeface="Arial Narrow"/>
                <a:cs typeface="Arial Narrow"/>
                <a:sym typeface="Arial Narrow"/>
              </a:rPr>
              <a:t>(~5,817)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35"/>
              </a:spcBef>
              <a:spcAft>
                <a:spcPts val="0"/>
              </a:spcAft>
              <a:buClr>
                <a:srgbClr val="000000"/>
              </a:buClr>
              <a:buSzPts val="632"/>
              <a:buFont typeface="Arial"/>
              <a:buNone/>
            </a:pPr>
            <a:r>
              <a:rPr lang="en-US" sz="632" b="0" i="0" u="none" strike="noStrike" cap="none">
                <a:solidFill>
                  <a:srgbClr val="7F7F7F"/>
                </a:solidFill>
                <a:latin typeface="Arial Narrow"/>
                <a:ea typeface="Arial Narrow"/>
                <a:cs typeface="Arial Narrow"/>
                <a:sym typeface="Arial Narrow"/>
              </a:rPr>
              <a:t>“Formation Sanitaire”</a:t>
            </a:r>
            <a:endParaRPr sz="1400" b="0" i="0" u="none" strike="noStrike" cap="none">
              <a:solidFill>
                <a:srgbClr val="000000"/>
              </a:solidFill>
              <a:latin typeface="Arial"/>
              <a:ea typeface="Arial"/>
              <a:cs typeface="Arial"/>
              <a:sym typeface="Arial"/>
            </a:endParaRPr>
          </a:p>
        </p:txBody>
      </p:sp>
      <p:sp>
        <p:nvSpPr>
          <p:cNvPr id="760" name="Google Shape;760;p28"/>
          <p:cNvSpPr/>
          <p:nvPr/>
        </p:nvSpPr>
        <p:spPr>
          <a:xfrm>
            <a:off x="426191" y="972692"/>
            <a:ext cx="850520" cy="369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83"/>
              <a:buFont typeface="Arial"/>
              <a:buNone/>
            </a:pPr>
            <a:r>
              <a:rPr lang="en-US" sz="1083" b="1" i="0" u="none" strike="noStrike" cap="none">
                <a:solidFill>
                  <a:srgbClr val="000000"/>
                </a:solidFill>
                <a:latin typeface="Arial Narrow"/>
                <a:ea typeface="Arial Narrow"/>
                <a:cs typeface="Arial Narrow"/>
                <a:sym typeface="Arial Narrow"/>
              </a:rPr>
              <a:t>Community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35"/>
              </a:spcBef>
              <a:spcAft>
                <a:spcPts val="0"/>
              </a:spcAft>
              <a:buClr>
                <a:srgbClr val="000000"/>
              </a:buClr>
              <a:buSzPts val="632"/>
              <a:buFont typeface="Arial"/>
              <a:buNone/>
            </a:pPr>
            <a:r>
              <a:rPr lang="en-US" sz="632" b="0" i="0" u="none" strike="noStrike" cap="none">
                <a:solidFill>
                  <a:srgbClr val="7F7F7F"/>
                </a:solidFill>
                <a:latin typeface="Arial Narrow"/>
                <a:ea typeface="Arial Narrow"/>
                <a:cs typeface="Arial Narrow"/>
                <a:sym typeface="Arial Narrow"/>
              </a:rPr>
              <a:t>“Communauté”</a:t>
            </a:r>
            <a:endParaRPr sz="1400" b="0" i="0" u="none" strike="noStrike" cap="none">
              <a:solidFill>
                <a:srgbClr val="000000"/>
              </a:solidFill>
              <a:latin typeface="Arial"/>
              <a:ea typeface="Arial"/>
              <a:cs typeface="Arial"/>
              <a:sym typeface="Arial"/>
            </a:endParaRPr>
          </a:p>
        </p:txBody>
      </p:sp>
      <p:sp>
        <p:nvSpPr>
          <p:cNvPr id="761" name="Google Shape;761;p28"/>
          <p:cNvSpPr/>
          <p:nvPr/>
        </p:nvSpPr>
        <p:spPr>
          <a:xfrm>
            <a:off x="436105" y="2548469"/>
            <a:ext cx="724648" cy="5102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33"/>
              <a:buFont typeface="Arial"/>
              <a:buNone/>
            </a:pPr>
            <a:r>
              <a:rPr lang="en-US" sz="1133" b="1" i="0" u="none" strike="noStrike" cap="none">
                <a:solidFill>
                  <a:srgbClr val="000000"/>
                </a:solidFill>
                <a:latin typeface="Arial Narrow"/>
                <a:ea typeface="Arial Narrow"/>
                <a:cs typeface="Arial Narrow"/>
                <a:sym typeface="Arial Narrow"/>
              </a:rPr>
              <a:t>Area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67"/>
              <a:buFont typeface="Arial"/>
              <a:buNone/>
            </a:pPr>
            <a:r>
              <a:rPr lang="en-US" sz="867" b="1" i="0" u="none" strike="noStrike" cap="none">
                <a:solidFill>
                  <a:srgbClr val="000000"/>
                </a:solidFill>
                <a:latin typeface="Arial Narrow"/>
                <a:ea typeface="Arial Narrow"/>
                <a:cs typeface="Arial Narrow"/>
                <a:sym typeface="Arial Narrow"/>
              </a:rPr>
              <a:t>(~1,462)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35"/>
              </a:spcBef>
              <a:spcAft>
                <a:spcPts val="0"/>
              </a:spcAft>
              <a:buClr>
                <a:srgbClr val="000000"/>
              </a:buClr>
              <a:buSzPts val="632"/>
              <a:buFont typeface="Arial"/>
              <a:buNone/>
            </a:pPr>
            <a:r>
              <a:rPr lang="en-US" sz="632" b="0" i="0" u="none" strike="noStrike" cap="none">
                <a:solidFill>
                  <a:srgbClr val="7F7F7F"/>
                </a:solidFill>
                <a:latin typeface="Arial Narrow"/>
                <a:ea typeface="Arial Narrow"/>
                <a:cs typeface="Arial Narrow"/>
                <a:sym typeface="Arial Narrow"/>
              </a:rPr>
              <a:t>“Aire de Santé</a:t>
            </a:r>
            <a:r>
              <a:rPr lang="en-US" sz="632" b="0" i="1" u="none" strike="noStrike" cap="none">
                <a:solidFill>
                  <a:srgbClr val="7F7F7F"/>
                </a:solidFill>
                <a:latin typeface="Arial Narrow"/>
                <a:ea typeface="Arial Narrow"/>
                <a:cs typeface="Arial Narrow"/>
                <a:sym typeface="Arial Narrow"/>
              </a:rPr>
              <a:t>”</a:t>
            </a:r>
            <a:endParaRPr sz="1400" b="0" i="0" u="none" strike="noStrike" cap="none">
              <a:solidFill>
                <a:srgbClr val="000000"/>
              </a:solidFill>
              <a:latin typeface="Arial"/>
              <a:ea typeface="Arial"/>
              <a:cs typeface="Arial"/>
              <a:sym typeface="Arial"/>
            </a:endParaRPr>
          </a:p>
        </p:txBody>
      </p:sp>
      <p:sp>
        <p:nvSpPr>
          <p:cNvPr id="762" name="Google Shape;762;p28"/>
          <p:cNvSpPr/>
          <p:nvPr/>
        </p:nvSpPr>
        <p:spPr>
          <a:xfrm>
            <a:off x="417757" y="3235158"/>
            <a:ext cx="679027" cy="5025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83"/>
              <a:buFont typeface="Arial"/>
              <a:buNone/>
            </a:pPr>
            <a:r>
              <a:rPr lang="en-US" sz="1083" b="1" i="0" u="none" strike="noStrike" cap="none">
                <a:solidFill>
                  <a:srgbClr val="000000"/>
                </a:solidFill>
                <a:latin typeface="Arial Narrow"/>
                <a:ea typeface="Arial Narrow"/>
                <a:cs typeface="Arial Narrow"/>
                <a:sym typeface="Arial Narrow"/>
              </a:rPr>
              <a:t>District </a:t>
            </a:r>
            <a:r>
              <a:rPr lang="en-US" sz="867" b="1" i="0" u="none" strike="noStrike" cap="none">
                <a:solidFill>
                  <a:srgbClr val="000000"/>
                </a:solidFill>
                <a:latin typeface="Arial Narrow"/>
                <a:ea typeface="Arial Narrow"/>
                <a:cs typeface="Arial Narrow"/>
                <a:sym typeface="Arial Narrow"/>
              </a:rPr>
              <a:t>(189)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35"/>
              </a:spcBef>
              <a:spcAft>
                <a:spcPts val="0"/>
              </a:spcAft>
              <a:buClr>
                <a:srgbClr val="000000"/>
              </a:buClr>
              <a:buSzPts val="632"/>
              <a:buFont typeface="Arial"/>
              <a:buNone/>
            </a:pPr>
            <a:r>
              <a:rPr lang="en-US" sz="632" b="0" i="0" u="none" strike="noStrike" cap="none">
                <a:solidFill>
                  <a:srgbClr val="7F7F7F"/>
                </a:solidFill>
                <a:latin typeface="Arial Narrow"/>
                <a:ea typeface="Arial Narrow"/>
                <a:cs typeface="Arial Narrow"/>
                <a:sym typeface="Arial Narrow"/>
              </a:rPr>
              <a:t>“Districte”</a:t>
            </a:r>
            <a:endParaRPr sz="1400" b="0" i="0" u="none" strike="noStrike" cap="none">
              <a:solidFill>
                <a:srgbClr val="000000"/>
              </a:solidFill>
              <a:latin typeface="Arial"/>
              <a:ea typeface="Arial"/>
              <a:cs typeface="Arial"/>
              <a:sym typeface="Arial"/>
            </a:endParaRPr>
          </a:p>
        </p:txBody>
      </p:sp>
      <p:sp>
        <p:nvSpPr>
          <p:cNvPr id="763" name="Google Shape;763;p28"/>
          <p:cNvSpPr/>
          <p:nvPr/>
        </p:nvSpPr>
        <p:spPr>
          <a:xfrm>
            <a:off x="417757" y="4036971"/>
            <a:ext cx="679027" cy="5025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83"/>
              <a:buFont typeface="Arial"/>
              <a:buNone/>
            </a:pPr>
            <a:r>
              <a:rPr lang="en-US" sz="1083" b="1" i="0" u="none" strike="noStrike" cap="none">
                <a:solidFill>
                  <a:srgbClr val="000000"/>
                </a:solidFill>
                <a:latin typeface="Arial Narrow"/>
                <a:ea typeface="Arial Narrow"/>
                <a:cs typeface="Arial Narrow"/>
                <a:sym typeface="Arial Narrow"/>
              </a:rPr>
              <a:t>Region </a:t>
            </a:r>
            <a:r>
              <a:rPr lang="en-US" sz="867" b="1" i="0" u="none" strike="noStrike" cap="none">
                <a:solidFill>
                  <a:srgbClr val="000000"/>
                </a:solidFill>
                <a:latin typeface="Arial Narrow"/>
                <a:ea typeface="Arial Narrow"/>
                <a:cs typeface="Arial Narrow"/>
                <a:sym typeface="Arial Narrow"/>
              </a:rPr>
              <a:t>(10)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35"/>
              </a:spcBef>
              <a:spcAft>
                <a:spcPts val="0"/>
              </a:spcAft>
              <a:buClr>
                <a:srgbClr val="000000"/>
              </a:buClr>
              <a:buSzPts val="632"/>
              <a:buFont typeface="Arial"/>
              <a:buNone/>
            </a:pPr>
            <a:r>
              <a:rPr lang="en-US" sz="632" b="0" i="0" u="none" strike="noStrike" cap="none">
                <a:solidFill>
                  <a:srgbClr val="7F7F7F"/>
                </a:solidFill>
                <a:latin typeface="Arial Narrow"/>
                <a:ea typeface="Arial Narrow"/>
                <a:cs typeface="Arial Narrow"/>
                <a:sym typeface="Arial Narrow"/>
              </a:rPr>
              <a:t>“Région”</a:t>
            </a:r>
            <a:endParaRPr sz="1400" b="0" i="0" u="none" strike="noStrike" cap="none">
              <a:solidFill>
                <a:srgbClr val="000000"/>
              </a:solidFill>
              <a:latin typeface="Arial"/>
              <a:ea typeface="Arial"/>
              <a:cs typeface="Arial"/>
              <a:sym typeface="Arial"/>
            </a:endParaRPr>
          </a:p>
        </p:txBody>
      </p:sp>
      <p:sp>
        <p:nvSpPr>
          <p:cNvPr id="764" name="Google Shape;764;p28"/>
          <p:cNvSpPr/>
          <p:nvPr/>
        </p:nvSpPr>
        <p:spPr>
          <a:xfrm>
            <a:off x="406989" y="4898387"/>
            <a:ext cx="679027" cy="5025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83"/>
              <a:buFont typeface="Arial"/>
              <a:buNone/>
            </a:pPr>
            <a:r>
              <a:rPr lang="en-US" sz="1083" b="1" i="0" u="none" strike="noStrike" cap="none">
                <a:solidFill>
                  <a:srgbClr val="000000"/>
                </a:solidFill>
                <a:latin typeface="Arial Narrow"/>
                <a:ea typeface="Arial Narrow"/>
                <a:cs typeface="Arial Narrow"/>
                <a:sym typeface="Arial Narrow"/>
              </a:rPr>
              <a:t>Central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67"/>
              <a:buFont typeface="Arial"/>
              <a:buNone/>
            </a:pPr>
            <a:r>
              <a:rPr lang="en-US" sz="867" b="1" i="0" u="none" strike="noStrike" cap="none">
                <a:solidFill>
                  <a:srgbClr val="000000"/>
                </a:solidFill>
                <a:latin typeface="Arial Narrow"/>
                <a:ea typeface="Arial Narrow"/>
                <a:cs typeface="Arial Narrow"/>
                <a:sym typeface="Arial Narrow"/>
              </a:rPr>
              <a:t>(1)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35"/>
              </a:spcBef>
              <a:spcAft>
                <a:spcPts val="0"/>
              </a:spcAft>
              <a:buClr>
                <a:srgbClr val="000000"/>
              </a:buClr>
              <a:buSzPts val="632"/>
              <a:buFont typeface="Arial"/>
              <a:buNone/>
            </a:pPr>
            <a:r>
              <a:rPr lang="en-US" sz="632" b="0" i="0" u="none" strike="noStrike" cap="none">
                <a:solidFill>
                  <a:srgbClr val="7F7F7F"/>
                </a:solidFill>
                <a:latin typeface="Arial Narrow"/>
                <a:ea typeface="Arial Narrow"/>
                <a:cs typeface="Arial Narrow"/>
                <a:sym typeface="Arial Narrow"/>
              </a:rPr>
              <a:t>“Central”</a:t>
            </a:r>
            <a:endParaRPr sz="1400" b="0" i="0" u="none" strike="noStrike" cap="none">
              <a:solidFill>
                <a:srgbClr val="000000"/>
              </a:solidFill>
              <a:latin typeface="Arial"/>
              <a:ea typeface="Arial"/>
              <a:cs typeface="Arial"/>
              <a:sym typeface="Arial"/>
            </a:endParaRPr>
          </a:p>
        </p:txBody>
      </p:sp>
      <p:sp>
        <p:nvSpPr>
          <p:cNvPr id="765" name="Google Shape;765;p28"/>
          <p:cNvSpPr/>
          <p:nvPr/>
        </p:nvSpPr>
        <p:spPr>
          <a:xfrm rot="-5400000">
            <a:off x="-1364194" y="2157064"/>
            <a:ext cx="3121349" cy="343403"/>
          </a:xfrm>
          <a:prstGeom prst="rect">
            <a:avLst/>
          </a:prstGeom>
          <a:solidFill>
            <a:srgbClr val="124163"/>
          </a:solidFill>
          <a:ln>
            <a:noFill/>
          </a:ln>
        </p:spPr>
        <p:txBody>
          <a:bodyPr spcFirstLastPara="1" wrap="square" lIns="27500" tIns="13750" rIns="27500" bIns="13750" anchor="ctr" anchorCtr="0">
            <a:noAutofit/>
          </a:bodyPr>
          <a:lstStyle/>
          <a:p>
            <a:pPr marL="0" marR="0" lvl="0" indent="0" algn="ctr" rtl="0">
              <a:lnSpc>
                <a:spcPct val="100000"/>
              </a:lnSpc>
              <a:spcBef>
                <a:spcPts val="0"/>
              </a:spcBef>
              <a:spcAft>
                <a:spcPts val="0"/>
              </a:spcAft>
              <a:buClr>
                <a:srgbClr val="000000"/>
              </a:buClr>
              <a:buSzPts val="1444"/>
              <a:buFont typeface="Arial"/>
              <a:buNone/>
            </a:pPr>
            <a:r>
              <a:rPr lang="en-US" sz="1444" b="1" i="0" u="none" strike="noStrike" cap="small">
                <a:solidFill>
                  <a:srgbClr val="FFFFFF"/>
                </a:solidFill>
                <a:latin typeface="Arial Narrow"/>
                <a:ea typeface="Arial Narrow"/>
                <a:cs typeface="Arial Narrow"/>
                <a:sym typeface="Arial Narrow"/>
              </a:rPr>
              <a:t>Operational</a:t>
            </a:r>
            <a:endParaRPr sz="722" b="0" i="1" u="none" strike="noStrike" cap="small">
              <a:solidFill>
                <a:srgbClr val="FFFFFF"/>
              </a:solidFill>
              <a:latin typeface="Arial Narrow"/>
              <a:ea typeface="Arial Narrow"/>
              <a:cs typeface="Arial Narrow"/>
              <a:sym typeface="Arial Narrow"/>
            </a:endParaRPr>
          </a:p>
        </p:txBody>
      </p:sp>
      <p:sp>
        <p:nvSpPr>
          <p:cNvPr id="766" name="Google Shape;766;p28"/>
          <p:cNvSpPr/>
          <p:nvPr/>
        </p:nvSpPr>
        <p:spPr>
          <a:xfrm rot="-5400000">
            <a:off x="-189068" y="4103292"/>
            <a:ext cx="768341" cy="340649"/>
          </a:xfrm>
          <a:prstGeom prst="rect">
            <a:avLst/>
          </a:prstGeom>
          <a:solidFill>
            <a:srgbClr val="1C6294"/>
          </a:solidFill>
          <a:ln>
            <a:noFill/>
          </a:ln>
        </p:spPr>
        <p:txBody>
          <a:bodyPr spcFirstLastPara="1" wrap="square" lIns="27500" tIns="13750" rIns="27500" bIns="13750" anchor="ctr" anchorCtr="0">
            <a:noAutofit/>
          </a:bodyPr>
          <a:lstStyle/>
          <a:p>
            <a:pPr marL="0" marR="0" lvl="0" indent="0" algn="ctr" rtl="0">
              <a:lnSpc>
                <a:spcPct val="100000"/>
              </a:lnSpc>
              <a:spcBef>
                <a:spcPts val="0"/>
              </a:spcBef>
              <a:spcAft>
                <a:spcPts val="0"/>
              </a:spcAft>
              <a:buClr>
                <a:srgbClr val="000000"/>
              </a:buClr>
              <a:buSzPts val="993"/>
              <a:buFont typeface="Arial"/>
              <a:buNone/>
            </a:pPr>
            <a:r>
              <a:rPr lang="en-US" sz="993" b="1" i="0" u="none" strike="noStrike" cap="small">
                <a:solidFill>
                  <a:srgbClr val="FFFFFF"/>
                </a:solidFill>
                <a:latin typeface="Arial Narrow"/>
                <a:ea typeface="Arial Narrow"/>
                <a:cs typeface="Arial Narrow"/>
                <a:sym typeface="Arial Narrow"/>
              </a:rPr>
              <a:t>Intermediate</a:t>
            </a:r>
            <a:endParaRPr sz="993" b="0" i="1" u="none" strike="noStrike" cap="small">
              <a:solidFill>
                <a:srgbClr val="FFFFFF"/>
              </a:solidFill>
              <a:latin typeface="Arial Narrow"/>
              <a:ea typeface="Arial Narrow"/>
              <a:cs typeface="Arial Narrow"/>
              <a:sym typeface="Arial Narrow"/>
            </a:endParaRPr>
          </a:p>
        </p:txBody>
      </p:sp>
      <p:grpSp>
        <p:nvGrpSpPr>
          <p:cNvPr id="767" name="Google Shape;767;p28"/>
          <p:cNvGrpSpPr/>
          <p:nvPr/>
        </p:nvGrpSpPr>
        <p:grpSpPr>
          <a:xfrm>
            <a:off x="1288045" y="1721667"/>
            <a:ext cx="1078837" cy="338362"/>
            <a:chOff x="2089825" y="1807186"/>
            <a:chExt cx="1690235" cy="634429"/>
          </a:xfrm>
        </p:grpSpPr>
        <p:pic>
          <p:nvPicPr>
            <p:cNvPr id="768" name="Google Shape;768;p28"/>
            <p:cNvPicPr preferRelativeResize="0"/>
            <p:nvPr/>
          </p:nvPicPr>
          <p:blipFill rotWithShape="1">
            <a:blip r:embed="rId4">
              <a:alphaModFix/>
            </a:blip>
            <a:srcRect/>
            <a:stretch/>
          </p:blipFill>
          <p:spPr>
            <a:xfrm>
              <a:off x="2089825" y="1906779"/>
              <a:ext cx="301232" cy="375448"/>
            </a:xfrm>
            <a:prstGeom prst="rect">
              <a:avLst/>
            </a:prstGeom>
            <a:noFill/>
            <a:ln>
              <a:noFill/>
            </a:ln>
          </p:spPr>
        </p:pic>
        <p:sp>
          <p:nvSpPr>
            <p:cNvPr id="769" name="Google Shape;769;p28"/>
            <p:cNvSpPr txBox="1"/>
            <p:nvPr/>
          </p:nvSpPr>
          <p:spPr>
            <a:xfrm>
              <a:off x="2377371" y="1807186"/>
              <a:ext cx="1402689" cy="634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Registre admission patients (</a:t>
              </a:r>
              <a:r>
                <a:rPr lang="en-US" sz="533" b="1" i="0" u="none" strike="noStrike" cap="none">
                  <a:solidFill>
                    <a:srgbClr val="000000"/>
                  </a:solidFill>
                  <a:latin typeface="Arial Narrow"/>
                  <a:ea typeface="Arial Narrow"/>
                  <a:cs typeface="Arial Narrow"/>
                  <a:sym typeface="Arial Narrow"/>
                </a:rPr>
                <a:t>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Equipe centre de soins</a:t>
              </a:r>
              <a:r>
                <a:rPr lang="en-US" sz="533" b="0" i="0" u="none" strike="noStrike" cap="none">
                  <a:solidFill>
                    <a:srgbClr val="595959"/>
                  </a:solidFill>
                  <a:latin typeface="Arial Narrow"/>
                  <a:ea typeface="Arial Narrow"/>
                  <a:cs typeface="Arial Narrow"/>
                  <a:sym typeface="Arial Narrow"/>
                </a:rPr>
                <a:t>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Quotidien</a:t>
              </a:r>
              <a:endParaRPr sz="1400" b="0" i="0" u="none" strike="noStrike" cap="none">
                <a:solidFill>
                  <a:srgbClr val="000000"/>
                </a:solidFill>
                <a:latin typeface="Arial"/>
                <a:ea typeface="Arial"/>
                <a:cs typeface="Arial"/>
                <a:sym typeface="Arial"/>
              </a:endParaRPr>
            </a:p>
          </p:txBody>
        </p:sp>
      </p:grpSp>
      <p:grpSp>
        <p:nvGrpSpPr>
          <p:cNvPr id="770" name="Google Shape;770;p28"/>
          <p:cNvGrpSpPr/>
          <p:nvPr/>
        </p:nvGrpSpPr>
        <p:grpSpPr>
          <a:xfrm>
            <a:off x="11603298" y="3675465"/>
            <a:ext cx="819101" cy="256352"/>
            <a:chOff x="14983984" y="634416"/>
            <a:chExt cx="1535814" cy="480661"/>
          </a:xfrm>
        </p:grpSpPr>
        <p:pic>
          <p:nvPicPr>
            <p:cNvPr id="771" name="Google Shape;771;p28"/>
            <p:cNvPicPr preferRelativeResize="0"/>
            <p:nvPr/>
          </p:nvPicPr>
          <p:blipFill rotWithShape="1">
            <a:blip r:embed="rId4">
              <a:alphaModFix/>
            </a:blip>
            <a:srcRect/>
            <a:stretch/>
          </p:blipFill>
          <p:spPr>
            <a:xfrm>
              <a:off x="14983984" y="707929"/>
              <a:ext cx="274320" cy="341905"/>
            </a:xfrm>
            <a:prstGeom prst="rect">
              <a:avLst/>
            </a:prstGeom>
            <a:noFill/>
            <a:ln>
              <a:noFill/>
            </a:ln>
          </p:spPr>
        </p:pic>
        <p:sp>
          <p:nvSpPr>
            <p:cNvPr id="772" name="Google Shape;772;p28"/>
            <p:cNvSpPr txBox="1"/>
            <p:nvPr/>
          </p:nvSpPr>
          <p:spPr>
            <a:xfrm>
              <a:off x="15187928" y="634416"/>
              <a:ext cx="1331870" cy="4806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Paper Register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Registre papier</a:t>
              </a:r>
              <a:endParaRPr sz="1400" b="0" i="0" u="none" strike="noStrike" cap="none">
                <a:solidFill>
                  <a:srgbClr val="000000"/>
                </a:solidFill>
                <a:latin typeface="Arial"/>
                <a:ea typeface="Arial"/>
                <a:cs typeface="Arial"/>
                <a:sym typeface="Arial"/>
              </a:endParaRPr>
            </a:p>
          </p:txBody>
        </p:sp>
      </p:grpSp>
      <p:grpSp>
        <p:nvGrpSpPr>
          <p:cNvPr id="773" name="Google Shape;773;p28"/>
          <p:cNvGrpSpPr/>
          <p:nvPr/>
        </p:nvGrpSpPr>
        <p:grpSpPr>
          <a:xfrm>
            <a:off x="10959534" y="4256131"/>
            <a:ext cx="830631" cy="288156"/>
            <a:chOff x="14902141" y="1885024"/>
            <a:chExt cx="1557434" cy="540292"/>
          </a:xfrm>
        </p:grpSpPr>
        <p:pic>
          <p:nvPicPr>
            <p:cNvPr id="774" name="Google Shape;774;p28"/>
            <p:cNvPicPr preferRelativeResize="0"/>
            <p:nvPr/>
          </p:nvPicPr>
          <p:blipFill rotWithShape="1">
            <a:blip r:embed="rId5">
              <a:alphaModFix/>
            </a:blip>
            <a:srcRect/>
            <a:stretch/>
          </p:blipFill>
          <p:spPr>
            <a:xfrm>
              <a:off x="14902141" y="1885024"/>
              <a:ext cx="285750" cy="478020"/>
            </a:xfrm>
            <a:prstGeom prst="rect">
              <a:avLst/>
            </a:prstGeom>
            <a:noFill/>
            <a:ln>
              <a:noFill/>
            </a:ln>
          </p:spPr>
        </p:pic>
        <p:sp>
          <p:nvSpPr>
            <p:cNvPr id="775" name="Google Shape;775;p28"/>
            <p:cNvSpPr txBox="1"/>
            <p:nvPr/>
          </p:nvSpPr>
          <p:spPr>
            <a:xfrm>
              <a:off x="15127702" y="1944656"/>
              <a:ext cx="1331873" cy="480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DHIS2 Mobile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DHIS2 Mobile</a:t>
              </a:r>
              <a:endParaRPr sz="1400" b="0" i="0" u="none" strike="noStrike" cap="none">
                <a:solidFill>
                  <a:srgbClr val="000000"/>
                </a:solidFill>
                <a:latin typeface="Arial"/>
                <a:ea typeface="Arial"/>
                <a:cs typeface="Arial"/>
                <a:sym typeface="Arial"/>
              </a:endParaRPr>
            </a:p>
          </p:txBody>
        </p:sp>
      </p:grpSp>
      <p:grpSp>
        <p:nvGrpSpPr>
          <p:cNvPr id="776" name="Google Shape;776;p28"/>
          <p:cNvGrpSpPr/>
          <p:nvPr/>
        </p:nvGrpSpPr>
        <p:grpSpPr>
          <a:xfrm>
            <a:off x="3177774" y="3335854"/>
            <a:ext cx="1054833" cy="338362"/>
            <a:chOff x="4472842" y="1789353"/>
            <a:chExt cx="1566949" cy="634430"/>
          </a:xfrm>
        </p:grpSpPr>
        <p:sp>
          <p:nvSpPr>
            <p:cNvPr id="777" name="Google Shape;777;p28"/>
            <p:cNvSpPr txBox="1"/>
            <p:nvPr/>
          </p:nvSpPr>
          <p:spPr>
            <a:xfrm>
              <a:off x="4707920" y="1789353"/>
              <a:ext cx="1331871" cy="634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RMA II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Gestionnaire de données</a:t>
              </a:r>
              <a:endParaRPr sz="533">
                <a:solidFill>
                  <a:srgbClr val="595959"/>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pic>
          <p:nvPicPr>
            <p:cNvPr id="778" name="Google Shape;778;p28"/>
            <p:cNvPicPr preferRelativeResize="0"/>
            <p:nvPr/>
          </p:nvPicPr>
          <p:blipFill rotWithShape="1">
            <a:blip r:embed="rId6">
              <a:alphaModFix/>
            </a:blip>
            <a:srcRect/>
            <a:stretch/>
          </p:blipFill>
          <p:spPr>
            <a:xfrm>
              <a:off x="4472842" y="1852141"/>
              <a:ext cx="282807" cy="419476"/>
            </a:xfrm>
            <a:prstGeom prst="rect">
              <a:avLst/>
            </a:prstGeom>
            <a:noFill/>
            <a:ln>
              <a:noFill/>
            </a:ln>
          </p:spPr>
        </p:pic>
      </p:grpSp>
      <p:grpSp>
        <p:nvGrpSpPr>
          <p:cNvPr id="779" name="Google Shape;779;p28"/>
          <p:cNvGrpSpPr/>
          <p:nvPr/>
        </p:nvGrpSpPr>
        <p:grpSpPr>
          <a:xfrm>
            <a:off x="11009743" y="3343160"/>
            <a:ext cx="853239" cy="256352"/>
            <a:chOff x="14905947" y="618250"/>
            <a:chExt cx="1599824" cy="480660"/>
          </a:xfrm>
        </p:grpSpPr>
        <p:sp>
          <p:nvSpPr>
            <p:cNvPr id="780" name="Google Shape;780;p28"/>
            <p:cNvSpPr txBox="1"/>
            <p:nvPr/>
          </p:nvSpPr>
          <p:spPr>
            <a:xfrm>
              <a:off x="15173898" y="618250"/>
              <a:ext cx="1331872" cy="480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Sheet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Feuille</a:t>
              </a:r>
              <a:endParaRPr sz="1400" b="0" i="0" u="none" strike="noStrike" cap="none">
                <a:solidFill>
                  <a:srgbClr val="000000"/>
                </a:solidFill>
                <a:latin typeface="Arial"/>
                <a:ea typeface="Arial"/>
                <a:cs typeface="Arial"/>
                <a:sym typeface="Arial"/>
              </a:endParaRPr>
            </a:p>
          </p:txBody>
        </p:sp>
        <p:pic>
          <p:nvPicPr>
            <p:cNvPr id="781" name="Google Shape;781;p28"/>
            <p:cNvPicPr preferRelativeResize="0"/>
            <p:nvPr/>
          </p:nvPicPr>
          <p:blipFill rotWithShape="1">
            <a:blip r:embed="rId7">
              <a:alphaModFix/>
            </a:blip>
            <a:srcRect/>
            <a:stretch/>
          </p:blipFill>
          <p:spPr>
            <a:xfrm>
              <a:off x="14905947" y="647679"/>
              <a:ext cx="267951" cy="361572"/>
            </a:xfrm>
            <a:prstGeom prst="rect">
              <a:avLst/>
            </a:prstGeom>
            <a:noFill/>
            <a:ln>
              <a:noFill/>
            </a:ln>
          </p:spPr>
        </p:pic>
      </p:grpSp>
      <p:grpSp>
        <p:nvGrpSpPr>
          <p:cNvPr id="782" name="Google Shape;782;p28"/>
          <p:cNvGrpSpPr/>
          <p:nvPr/>
        </p:nvGrpSpPr>
        <p:grpSpPr>
          <a:xfrm>
            <a:off x="11584853" y="3335458"/>
            <a:ext cx="823576" cy="256352"/>
            <a:chOff x="17482478" y="917225"/>
            <a:chExt cx="1235364" cy="384528"/>
          </a:xfrm>
        </p:grpSpPr>
        <p:pic>
          <p:nvPicPr>
            <p:cNvPr id="783" name="Google Shape;783;p28"/>
            <p:cNvPicPr preferRelativeResize="0"/>
            <p:nvPr/>
          </p:nvPicPr>
          <p:blipFill rotWithShape="1">
            <a:blip r:embed="rId8">
              <a:alphaModFix/>
            </a:blip>
            <a:srcRect/>
            <a:stretch/>
          </p:blipFill>
          <p:spPr>
            <a:xfrm>
              <a:off x="17482478" y="936949"/>
              <a:ext cx="220153" cy="289774"/>
            </a:xfrm>
            <a:prstGeom prst="rect">
              <a:avLst/>
            </a:prstGeom>
            <a:noFill/>
            <a:ln>
              <a:noFill/>
            </a:ln>
          </p:spPr>
        </p:pic>
        <p:sp>
          <p:nvSpPr>
            <p:cNvPr id="784" name="Google Shape;784;p28"/>
            <p:cNvSpPr txBox="1"/>
            <p:nvPr/>
          </p:nvSpPr>
          <p:spPr>
            <a:xfrm>
              <a:off x="17652344" y="917225"/>
              <a:ext cx="1065498"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Multiple sheets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Plusieurs papiers</a:t>
              </a:r>
              <a:endParaRPr sz="1400" b="0" i="0" u="none" strike="noStrike" cap="none">
                <a:solidFill>
                  <a:srgbClr val="000000"/>
                </a:solidFill>
                <a:latin typeface="Arial"/>
                <a:ea typeface="Arial"/>
                <a:cs typeface="Arial"/>
                <a:sym typeface="Arial"/>
              </a:endParaRPr>
            </a:p>
          </p:txBody>
        </p:sp>
      </p:grpSp>
      <p:grpSp>
        <p:nvGrpSpPr>
          <p:cNvPr id="785" name="Google Shape;785;p28"/>
          <p:cNvGrpSpPr/>
          <p:nvPr/>
        </p:nvGrpSpPr>
        <p:grpSpPr>
          <a:xfrm>
            <a:off x="6829768" y="977901"/>
            <a:ext cx="1366512" cy="328320"/>
            <a:chOff x="7097458" y="709447"/>
            <a:chExt cx="2082973" cy="615600"/>
          </a:xfrm>
        </p:grpSpPr>
        <p:sp>
          <p:nvSpPr>
            <p:cNvPr id="786" name="Google Shape;786;p28"/>
            <p:cNvSpPr txBox="1"/>
            <p:nvPr/>
          </p:nvSpPr>
          <p:spPr>
            <a:xfrm>
              <a:off x="7433830" y="709447"/>
              <a:ext cx="17466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Aucune indication d’analyse de données au niveau de la communauté</a:t>
              </a:r>
              <a:r>
                <a:rPr lang="en-US" sz="533" b="1" i="0" u="none" strike="noStrike" cap="none">
                  <a:solidFill>
                    <a:srgbClr val="000000"/>
                  </a:solidFill>
                  <a:latin typeface="Arial Narrow"/>
                  <a:ea typeface="Arial Narrow"/>
                  <a:cs typeface="Arial Narrow"/>
                  <a:sym typeface="Arial Narrow"/>
                </a:rPr>
                <a:t>.</a:t>
              </a:r>
              <a:endParaRPr sz="1400" b="0" i="0" u="none" strike="noStrike" cap="none">
                <a:solidFill>
                  <a:srgbClr val="000000"/>
                </a:solidFill>
                <a:latin typeface="Arial"/>
                <a:ea typeface="Arial"/>
                <a:cs typeface="Arial"/>
                <a:sym typeface="Arial"/>
              </a:endParaRPr>
            </a:p>
          </p:txBody>
        </p:sp>
        <p:pic>
          <p:nvPicPr>
            <p:cNvPr id="787" name="Google Shape;787;p28"/>
            <p:cNvPicPr preferRelativeResize="0"/>
            <p:nvPr/>
          </p:nvPicPr>
          <p:blipFill rotWithShape="1">
            <a:blip r:embed="rId9">
              <a:alphaModFix/>
            </a:blip>
            <a:srcRect/>
            <a:stretch/>
          </p:blipFill>
          <p:spPr>
            <a:xfrm>
              <a:off x="7097458" y="799168"/>
              <a:ext cx="246597" cy="304744"/>
            </a:xfrm>
            <a:prstGeom prst="rect">
              <a:avLst/>
            </a:prstGeom>
            <a:noFill/>
            <a:ln>
              <a:noFill/>
            </a:ln>
          </p:spPr>
        </p:pic>
      </p:grpSp>
      <p:grpSp>
        <p:nvGrpSpPr>
          <p:cNvPr id="788" name="Google Shape;788;p28"/>
          <p:cNvGrpSpPr/>
          <p:nvPr/>
        </p:nvGrpSpPr>
        <p:grpSpPr>
          <a:xfrm>
            <a:off x="3295806" y="1126699"/>
            <a:ext cx="1222569" cy="420371"/>
            <a:chOff x="4480649" y="655350"/>
            <a:chExt cx="2292316" cy="788195"/>
          </a:xfrm>
        </p:grpSpPr>
        <p:sp>
          <p:nvSpPr>
            <p:cNvPr id="789" name="Google Shape;789;p28"/>
            <p:cNvSpPr txBox="1"/>
            <p:nvPr/>
          </p:nvSpPr>
          <p:spPr>
            <a:xfrm>
              <a:off x="4812368" y="655350"/>
              <a:ext cx="1960597" cy="7881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 Zones Focales</a:t>
              </a:r>
              <a:r>
                <a:rPr lang="en-US" sz="533" b="1" i="0" u="none" strike="noStrike" cap="none">
                  <a:solidFill>
                    <a:srgbClr val="000000"/>
                  </a:solidFill>
                  <a:latin typeface="Arial Narrow"/>
                  <a:ea typeface="Arial Narrow"/>
                  <a:cs typeface="Arial Narrow"/>
                  <a:sym typeface="Arial Narrow"/>
                </a:rPr>
                <a:t> (~0-6)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ASCs (</a:t>
              </a:r>
              <a:r>
                <a:rPr lang="en-US" sz="533">
                  <a:solidFill>
                    <a:srgbClr val="595959"/>
                  </a:solidFill>
                  <a:latin typeface="Arial Narrow"/>
                  <a:ea typeface="Arial Narrow"/>
                  <a:cs typeface="Arial Narrow"/>
                  <a:sym typeface="Arial Narrow"/>
                </a:rPr>
                <a:t>examinés par les</a:t>
              </a:r>
              <a:r>
                <a:rPr lang="en-US" sz="533" b="0" i="0" u="none" strike="noStrike" cap="none">
                  <a:solidFill>
                    <a:srgbClr val="595959"/>
                  </a:solidFill>
                  <a:latin typeface="Arial Narrow"/>
                  <a:ea typeface="Arial Narrow"/>
                  <a:cs typeface="Arial Narrow"/>
                  <a:sym typeface="Arial Narrow"/>
                </a:rPr>
                <a:t> Chefs de Santé)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Mensuels </a:t>
              </a:r>
              <a:r>
                <a:rPr lang="en-US" sz="533" b="0" i="0" u="none" strike="noStrike" cap="none">
                  <a:solidFill>
                    <a:srgbClr val="595959"/>
                  </a:solidFill>
                  <a:latin typeface="Arial Narrow"/>
                  <a:ea typeface="Arial Narrow"/>
                  <a:cs typeface="Arial Narrow"/>
                  <a:sym typeface="Arial Narrow"/>
                </a:rPr>
                <a:t>(</a:t>
              </a:r>
              <a:r>
                <a:rPr lang="en-US" sz="533">
                  <a:solidFill>
                    <a:srgbClr val="595959"/>
                  </a:solidFill>
                  <a:latin typeface="Arial Narrow"/>
                  <a:ea typeface="Arial Narrow"/>
                  <a:cs typeface="Arial Narrow"/>
                  <a:sym typeface="Arial Narrow"/>
                </a:rPr>
                <a:t>au </a:t>
              </a:r>
              <a:r>
                <a:rPr lang="en-US" sz="533" b="0" i="0" u="none" strike="noStrike" cap="none">
                  <a:solidFill>
                    <a:srgbClr val="595959"/>
                  </a:solidFill>
                  <a:latin typeface="Arial Narrow"/>
                  <a:ea typeface="Arial Narrow"/>
                  <a:cs typeface="Arial Narrow"/>
                  <a:sym typeface="Arial Narrow"/>
                </a:rPr>
                <a:t>24)</a:t>
              </a:r>
              <a:endParaRPr sz="1400" b="0" i="0" u="none" strike="noStrike" cap="none">
                <a:solidFill>
                  <a:srgbClr val="000000"/>
                </a:solidFill>
                <a:latin typeface="Arial"/>
                <a:ea typeface="Arial"/>
                <a:cs typeface="Arial"/>
                <a:sym typeface="Arial"/>
              </a:endParaRPr>
            </a:p>
          </p:txBody>
        </p:sp>
        <p:pic>
          <p:nvPicPr>
            <p:cNvPr id="790" name="Google Shape;790;p28"/>
            <p:cNvPicPr preferRelativeResize="0"/>
            <p:nvPr/>
          </p:nvPicPr>
          <p:blipFill rotWithShape="1">
            <a:blip r:embed="rId8">
              <a:alphaModFix/>
            </a:blip>
            <a:srcRect/>
            <a:stretch/>
          </p:blipFill>
          <p:spPr>
            <a:xfrm>
              <a:off x="4480649" y="705304"/>
              <a:ext cx="332933" cy="438219"/>
            </a:xfrm>
            <a:prstGeom prst="rect">
              <a:avLst/>
            </a:prstGeom>
            <a:noFill/>
            <a:ln>
              <a:noFill/>
            </a:ln>
          </p:spPr>
        </p:pic>
      </p:grpSp>
      <p:pic>
        <p:nvPicPr>
          <p:cNvPr id="791" name="Google Shape;791;p28"/>
          <p:cNvPicPr preferRelativeResize="0"/>
          <p:nvPr/>
        </p:nvPicPr>
        <p:blipFill rotWithShape="1">
          <a:blip r:embed="rId10">
            <a:alphaModFix/>
          </a:blip>
          <a:srcRect/>
          <a:stretch/>
        </p:blipFill>
        <p:spPr>
          <a:xfrm>
            <a:off x="3239672" y="2203763"/>
            <a:ext cx="153141" cy="215095"/>
          </a:xfrm>
          <a:prstGeom prst="rect">
            <a:avLst/>
          </a:prstGeom>
          <a:noFill/>
          <a:ln>
            <a:noFill/>
          </a:ln>
        </p:spPr>
      </p:pic>
      <p:grpSp>
        <p:nvGrpSpPr>
          <p:cNvPr id="792" name="Google Shape;792;p28"/>
          <p:cNvGrpSpPr/>
          <p:nvPr/>
        </p:nvGrpSpPr>
        <p:grpSpPr>
          <a:xfrm>
            <a:off x="11642271" y="4900978"/>
            <a:ext cx="861341" cy="256352"/>
            <a:chOff x="14903991" y="3621733"/>
            <a:chExt cx="1615020" cy="480661"/>
          </a:xfrm>
        </p:grpSpPr>
        <p:pic>
          <p:nvPicPr>
            <p:cNvPr id="793" name="Google Shape;793;p28"/>
            <p:cNvPicPr preferRelativeResize="0"/>
            <p:nvPr/>
          </p:nvPicPr>
          <p:blipFill rotWithShape="1">
            <a:blip r:embed="rId11">
              <a:alphaModFix/>
            </a:blip>
            <a:srcRect/>
            <a:stretch/>
          </p:blipFill>
          <p:spPr>
            <a:xfrm>
              <a:off x="14903991" y="3669777"/>
              <a:ext cx="302273" cy="302272"/>
            </a:xfrm>
            <a:prstGeom prst="rect">
              <a:avLst/>
            </a:prstGeom>
            <a:noFill/>
            <a:ln>
              <a:noFill/>
            </a:ln>
          </p:spPr>
        </p:pic>
        <p:sp>
          <p:nvSpPr>
            <p:cNvPr id="794" name="Google Shape;794;p28"/>
            <p:cNvSpPr txBox="1"/>
            <p:nvPr/>
          </p:nvSpPr>
          <p:spPr>
            <a:xfrm>
              <a:off x="15187138" y="3621733"/>
              <a:ext cx="1331873" cy="4806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WhatsApp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WhatsApp</a:t>
              </a:r>
              <a:endParaRPr sz="1400" b="0" i="0" u="none" strike="noStrike" cap="none">
                <a:solidFill>
                  <a:srgbClr val="000000"/>
                </a:solidFill>
                <a:latin typeface="Arial"/>
                <a:ea typeface="Arial"/>
                <a:cs typeface="Arial"/>
                <a:sym typeface="Arial"/>
              </a:endParaRPr>
            </a:p>
          </p:txBody>
        </p:sp>
      </p:grpSp>
      <p:grpSp>
        <p:nvGrpSpPr>
          <p:cNvPr id="795" name="Google Shape;795;p28"/>
          <p:cNvGrpSpPr/>
          <p:nvPr/>
        </p:nvGrpSpPr>
        <p:grpSpPr>
          <a:xfrm>
            <a:off x="11607943" y="4283074"/>
            <a:ext cx="880813" cy="256352"/>
            <a:chOff x="14867868" y="3617702"/>
            <a:chExt cx="1651524" cy="480660"/>
          </a:xfrm>
        </p:grpSpPr>
        <p:grpSp>
          <p:nvGrpSpPr>
            <p:cNvPr id="796" name="Google Shape;796;p28"/>
            <p:cNvGrpSpPr/>
            <p:nvPr/>
          </p:nvGrpSpPr>
          <p:grpSpPr>
            <a:xfrm>
              <a:off x="14867868" y="3672690"/>
              <a:ext cx="367748" cy="320040"/>
              <a:chOff x="6062885" y="1849234"/>
              <a:chExt cx="2349498" cy="2044702"/>
            </a:xfrm>
          </p:grpSpPr>
          <p:pic>
            <p:nvPicPr>
              <p:cNvPr id="797" name="Google Shape;797;p28"/>
              <p:cNvPicPr preferRelativeResize="0"/>
              <p:nvPr/>
            </p:nvPicPr>
            <p:blipFill rotWithShape="1">
              <a:blip r:embed="rId12">
                <a:alphaModFix/>
              </a:blip>
              <a:srcRect/>
              <a:stretch/>
            </p:blipFill>
            <p:spPr>
              <a:xfrm>
                <a:off x="6062885" y="1849234"/>
                <a:ext cx="2349498" cy="2044702"/>
              </a:xfrm>
              <a:prstGeom prst="rect">
                <a:avLst/>
              </a:prstGeom>
              <a:noFill/>
              <a:ln>
                <a:noFill/>
              </a:ln>
            </p:spPr>
          </p:pic>
          <p:sp>
            <p:nvSpPr>
              <p:cNvPr id="798" name="Google Shape;798;p28"/>
              <p:cNvSpPr/>
              <p:nvPr/>
            </p:nvSpPr>
            <p:spPr>
              <a:xfrm>
                <a:off x="6230816" y="2020744"/>
                <a:ext cx="1987244" cy="1284289"/>
              </a:xfrm>
              <a:prstGeom prst="rect">
                <a:avLst/>
              </a:prstGeom>
              <a:solidFill>
                <a:srgbClr val="1D52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
                  <a:buFont typeface="Arial"/>
                  <a:buNone/>
                </a:pPr>
                <a:endParaRPr sz="960" b="0" i="0" u="none" strike="noStrike" cap="none">
                  <a:solidFill>
                    <a:srgbClr val="FFFFFF"/>
                  </a:solidFill>
                  <a:latin typeface="Calibri"/>
                  <a:ea typeface="Calibri"/>
                  <a:cs typeface="Calibri"/>
                  <a:sym typeface="Calibri"/>
                </a:endParaRPr>
              </a:p>
            </p:txBody>
          </p:sp>
          <p:pic>
            <p:nvPicPr>
              <p:cNvPr id="799" name="Google Shape;799;p28"/>
              <p:cNvPicPr preferRelativeResize="0"/>
              <p:nvPr/>
            </p:nvPicPr>
            <p:blipFill rotWithShape="1">
              <a:blip r:embed="rId13">
                <a:alphaModFix/>
              </a:blip>
              <a:srcRect l="16440" t="20699" r="16058" b="19528"/>
              <a:stretch/>
            </p:blipFill>
            <p:spPr>
              <a:xfrm>
                <a:off x="6244944" y="2291282"/>
                <a:ext cx="1958991" cy="848841"/>
              </a:xfrm>
              <a:prstGeom prst="rect">
                <a:avLst/>
              </a:prstGeom>
              <a:noFill/>
              <a:ln>
                <a:noFill/>
              </a:ln>
            </p:spPr>
          </p:pic>
        </p:grpSp>
        <p:sp>
          <p:nvSpPr>
            <p:cNvPr id="800" name="Google Shape;800;p28"/>
            <p:cNvSpPr txBox="1"/>
            <p:nvPr/>
          </p:nvSpPr>
          <p:spPr>
            <a:xfrm>
              <a:off x="15187520" y="3617702"/>
              <a:ext cx="1331872" cy="480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DHIS2 Web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DHIS2 Web</a:t>
              </a:r>
              <a:endParaRPr sz="1400" b="0" i="0" u="none" strike="noStrike" cap="none">
                <a:solidFill>
                  <a:srgbClr val="000000"/>
                </a:solidFill>
                <a:latin typeface="Arial"/>
                <a:ea typeface="Arial"/>
                <a:cs typeface="Arial"/>
                <a:sym typeface="Arial"/>
              </a:endParaRPr>
            </a:p>
          </p:txBody>
        </p:sp>
      </p:grpSp>
      <p:grpSp>
        <p:nvGrpSpPr>
          <p:cNvPr id="801" name="Google Shape;801;p28"/>
          <p:cNvGrpSpPr/>
          <p:nvPr/>
        </p:nvGrpSpPr>
        <p:grpSpPr>
          <a:xfrm>
            <a:off x="11648028" y="4579867"/>
            <a:ext cx="516697" cy="256352"/>
            <a:chOff x="16968077" y="2783924"/>
            <a:chExt cx="775045" cy="384528"/>
          </a:xfrm>
        </p:grpSpPr>
        <p:pic>
          <p:nvPicPr>
            <p:cNvPr id="802" name="Google Shape;802;p28"/>
            <p:cNvPicPr preferRelativeResize="0"/>
            <p:nvPr/>
          </p:nvPicPr>
          <p:blipFill rotWithShape="1">
            <a:blip r:embed="rId14">
              <a:alphaModFix/>
            </a:blip>
            <a:srcRect/>
            <a:stretch/>
          </p:blipFill>
          <p:spPr>
            <a:xfrm>
              <a:off x="16968077" y="2840576"/>
              <a:ext cx="260228" cy="255732"/>
            </a:xfrm>
            <a:prstGeom prst="rect">
              <a:avLst/>
            </a:prstGeom>
            <a:noFill/>
            <a:ln>
              <a:noFill/>
            </a:ln>
          </p:spPr>
        </p:pic>
        <p:sp>
          <p:nvSpPr>
            <p:cNvPr id="803" name="Google Shape;803;p28"/>
            <p:cNvSpPr txBox="1"/>
            <p:nvPr/>
          </p:nvSpPr>
          <p:spPr>
            <a:xfrm>
              <a:off x="17209298" y="2783924"/>
              <a:ext cx="533823"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Excel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Excel</a:t>
              </a:r>
              <a:endParaRPr sz="1400" b="0" i="0" u="none" strike="noStrike" cap="none">
                <a:solidFill>
                  <a:srgbClr val="000000"/>
                </a:solidFill>
                <a:latin typeface="Arial"/>
                <a:ea typeface="Arial"/>
                <a:cs typeface="Arial"/>
                <a:sym typeface="Arial"/>
              </a:endParaRPr>
            </a:p>
          </p:txBody>
        </p:sp>
      </p:grpSp>
      <p:grpSp>
        <p:nvGrpSpPr>
          <p:cNvPr id="804" name="Google Shape;804;p28"/>
          <p:cNvGrpSpPr/>
          <p:nvPr/>
        </p:nvGrpSpPr>
        <p:grpSpPr>
          <a:xfrm>
            <a:off x="10970763" y="5755303"/>
            <a:ext cx="576668" cy="420371"/>
            <a:chOff x="16927345" y="5167063"/>
            <a:chExt cx="1146812" cy="630555"/>
          </a:xfrm>
        </p:grpSpPr>
        <p:pic>
          <p:nvPicPr>
            <p:cNvPr id="805" name="Google Shape;805;p28"/>
            <p:cNvPicPr preferRelativeResize="0"/>
            <p:nvPr/>
          </p:nvPicPr>
          <p:blipFill rotWithShape="1">
            <a:blip r:embed="rId9">
              <a:alphaModFix/>
            </a:blip>
            <a:srcRect/>
            <a:stretch/>
          </p:blipFill>
          <p:spPr>
            <a:xfrm>
              <a:off x="16927345" y="5224155"/>
              <a:ext cx="325964" cy="243794"/>
            </a:xfrm>
            <a:prstGeom prst="rect">
              <a:avLst/>
            </a:prstGeom>
            <a:noFill/>
            <a:ln>
              <a:noFill/>
            </a:ln>
          </p:spPr>
        </p:pic>
        <p:sp>
          <p:nvSpPr>
            <p:cNvPr id="806" name="Google Shape;806;p28"/>
            <p:cNvSpPr txBox="1"/>
            <p:nvPr/>
          </p:nvSpPr>
          <p:spPr>
            <a:xfrm>
              <a:off x="17274156" y="5167063"/>
              <a:ext cx="800001" cy="6305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Inexistent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Inexistant</a:t>
              </a:r>
              <a:endParaRPr sz="1400" b="0" i="0" u="none" strike="noStrike" cap="none">
                <a:solidFill>
                  <a:srgbClr val="000000"/>
                </a:solidFill>
                <a:latin typeface="Arial"/>
                <a:ea typeface="Arial"/>
                <a:cs typeface="Arial"/>
                <a:sym typeface="Arial"/>
              </a:endParaRPr>
            </a:p>
          </p:txBody>
        </p:sp>
      </p:grpSp>
      <p:grpSp>
        <p:nvGrpSpPr>
          <p:cNvPr id="807" name="Google Shape;807;p28"/>
          <p:cNvGrpSpPr/>
          <p:nvPr/>
        </p:nvGrpSpPr>
        <p:grpSpPr>
          <a:xfrm>
            <a:off x="1248863" y="1142989"/>
            <a:ext cx="886785" cy="338362"/>
            <a:chOff x="2051154" y="1729043"/>
            <a:chExt cx="1662721" cy="634431"/>
          </a:xfrm>
        </p:grpSpPr>
        <p:pic>
          <p:nvPicPr>
            <p:cNvPr id="808" name="Google Shape;808;p28"/>
            <p:cNvPicPr preferRelativeResize="0"/>
            <p:nvPr/>
          </p:nvPicPr>
          <p:blipFill rotWithShape="1">
            <a:blip r:embed="rId4">
              <a:alphaModFix/>
            </a:blip>
            <a:srcRect/>
            <a:stretch/>
          </p:blipFill>
          <p:spPr>
            <a:xfrm>
              <a:off x="2051154" y="1823222"/>
              <a:ext cx="341131" cy="428001"/>
            </a:xfrm>
            <a:prstGeom prst="rect">
              <a:avLst/>
            </a:prstGeom>
            <a:noFill/>
            <a:ln>
              <a:noFill/>
            </a:ln>
          </p:spPr>
        </p:pic>
        <p:sp>
          <p:nvSpPr>
            <p:cNvPr id="809" name="Google Shape;809;p28"/>
            <p:cNvSpPr txBox="1"/>
            <p:nvPr/>
          </p:nvSpPr>
          <p:spPr>
            <a:xfrm>
              <a:off x="2382001" y="1729043"/>
              <a:ext cx="1331874" cy="6344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Registre patients</a:t>
              </a:r>
              <a:r>
                <a:rPr lang="en-US" sz="533" b="1" i="0" u="none" strike="noStrike" cap="none">
                  <a:solidFill>
                    <a:srgbClr val="000000"/>
                  </a:solidFill>
                  <a:latin typeface="Arial Narrow"/>
                  <a:ea typeface="Arial Narrow"/>
                  <a:cs typeface="Arial Narrow"/>
                  <a:sym typeface="Arial Narrow"/>
                </a:rPr>
                <a: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ASCs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Quotidien</a:t>
              </a:r>
              <a:endParaRPr sz="1400" b="0" i="0" u="none" strike="noStrike" cap="none">
                <a:solidFill>
                  <a:srgbClr val="000000"/>
                </a:solidFill>
                <a:latin typeface="Arial"/>
                <a:ea typeface="Arial"/>
                <a:cs typeface="Arial"/>
                <a:sym typeface="Arial"/>
              </a:endParaRPr>
            </a:p>
          </p:txBody>
        </p:sp>
      </p:grpSp>
      <p:grpSp>
        <p:nvGrpSpPr>
          <p:cNvPr id="810" name="Google Shape;810;p28"/>
          <p:cNvGrpSpPr/>
          <p:nvPr/>
        </p:nvGrpSpPr>
        <p:grpSpPr>
          <a:xfrm>
            <a:off x="1260858" y="808960"/>
            <a:ext cx="1196482" cy="338362"/>
            <a:chOff x="4305805" y="1694913"/>
            <a:chExt cx="2243405" cy="634430"/>
          </a:xfrm>
        </p:grpSpPr>
        <p:sp>
          <p:nvSpPr>
            <p:cNvPr id="811" name="Google Shape;811;p28"/>
            <p:cNvSpPr txBox="1"/>
            <p:nvPr/>
          </p:nvSpPr>
          <p:spPr>
            <a:xfrm>
              <a:off x="4570806" y="1694913"/>
              <a:ext cx="1978404" cy="634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Registre communauté</a:t>
              </a:r>
              <a:r>
                <a:rPr lang="en-US" sz="533" b="1" i="0" u="none" strike="noStrike" cap="none">
                  <a:solidFill>
                    <a:srgbClr val="000000"/>
                  </a:solidFill>
                  <a:latin typeface="Arial Narrow"/>
                  <a:ea typeface="Arial Narrow"/>
                  <a:cs typeface="Arial Narrow"/>
                  <a:sym typeface="Arial Narrow"/>
                </a:rPr>
                <a: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ASCs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Quotidien</a:t>
              </a:r>
              <a:endParaRPr sz="1400" b="0" i="0" u="none" strike="noStrike" cap="none">
                <a:solidFill>
                  <a:srgbClr val="000000"/>
                </a:solidFill>
                <a:latin typeface="Arial"/>
                <a:ea typeface="Arial"/>
                <a:cs typeface="Arial"/>
                <a:sym typeface="Arial"/>
              </a:endParaRPr>
            </a:p>
          </p:txBody>
        </p:sp>
        <p:pic>
          <p:nvPicPr>
            <p:cNvPr id="812" name="Google Shape;812;p28"/>
            <p:cNvPicPr preferRelativeResize="0"/>
            <p:nvPr/>
          </p:nvPicPr>
          <p:blipFill rotWithShape="1">
            <a:blip r:embed="rId10">
              <a:alphaModFix/>
            </a:blip>
            <a:srcRect/>
            <a:stretch/>
          </p:blipFill>
          <p:spPr>
            <a:xfrm>
              <a:off x="4305805" y="1771801"/>
              <a:ext cx="287139" cy="428002"/>
            </a:xfrm>
            <a:prstGeom prst="rect">
              <a:avLst/>
            </a:prstGeom>
            <a:noFill/>
            <a:ln>
              <a:noFill/>
            </a:ln>
          </p:spPr>
        </p:pic>
      </p:grpSp>
      <p:grpSp>
        <p:nvGrpSpPr>
          <p:cNvPr id="813" name="Google Shape;813;p28"/>
          <p:cNvGrpSpPr/>
          <p:nvPr/>
        </p:nvGrpSpPr>
        <p:grpSpPr>
          <a:xfrm>
            <a:off x="3181525" y="4136749"/>
            <a:ext cx="1135642" cy="338362"/>
            <a:chOff x="14867868" y="3540757"/>
            <a:chExt cx="2129326" cy="634429"/>
          </a:xfrm>
        </p:grpSpPr>
        <p:grpSp>
          <p:nvGrpSpPr>
            <p:cNvPr id="814" name="Google Shape;814;p28"/>
            <p:cNvGrpSpPr/>
            <p:nvPr/>
          </p:nvGrpSpPr>
          <p:grpSpPr>
            <a:xfrm>
              <a:off x="14867868" y="3672690"/>
              <a:ext cx="367748" cy="320040"/>
              <a:chOff x="6062885" y="1849234"/>
              <a:chExt cx="2349498" cy="2044702"/>
            </a:xfrm>
          </p:grpSpPr>
          <p:pic>
            <p:nvPicPr>
              <p:cNvPr id="815" name="Google Shape;815;p28"/>
              <p:cNvPicPr preferRelativeResize="0"/>
              <p:nvPr/>
            </p:nvPicPr>
            <p:blipFill rotWithShape="1">
              <a:blip r:embed="rId12">
                <a:alphaModFix/>
              </a:blip>
              <a:srcRect/>
              <a:stretch/>
            </p:blipFill>
            <p:spPr>
              <a:xfrm>
                <a:off x="6062885" y="1849234"/>
                <a:ext cx="2349498" cy="2044702"/>
              </a:xfrm>
              <a:prstGeom prst="rect">
                <a:avLst/>
              </a:prstGeom>
              <a:noFill/>
              <a:ln>
                <a:noFill/>
              </a:ln>
            </p:spPr>
          </p:pic>
          <p:sp>
            <p:nvSpPr>
              <p:cNvPr id="816" name="Google Shape;816;p28"/>
              <p:cNvSpPr/>
              <p:nvPr/>
            </p:nvSpPr>
            <p:spPr>
              <a:xfrm>
                <a:off x="6230816" y="2020744"/>
                <a:ext cx="1987244" cy="1284289"/>
              </a:xfrm>
              <a:prstGeom prst="rect">
                <a:avLst/>
              </a:prstGeom>
              <a:solidFill>
                <a:srgbClr val="1D52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
                  <a:buFont typeface="Arial"/>
                  <a:buNone/>
                </a:pPr>
                <a:endParaRPr sz="960" b="0" i="0" u="none" strike="noStrike" cap="none">
                  <a:solidFill>
                    <a:srgbClr val="FFFFFF"/>
                  </a:solidFill>
                  <a:latin typeface="Calibri"/>
                  <a:ea typeface="Calibri"/>
                  <a:cs typeface="Calibri"/>
                  <a:sym typeface="Calibri"/>
                </a:endParaRPr>
              </a:p>
            </p:txBody>
          </p:sp>
          <p:pic>
            <p:nvPicPr>
              <p:cNvPr id="817" name="Google Shape;817;p28"/>
              <p:cNvPicPr preferRelativeResize="0"/>
              <p:nvPr/>
            </p:nvPicPr>
            <p:blipFill rotWithShape="1">
              <a:blip r:embed="rId13">
                <a:alphaModFix/>
              </a:blip>
              <a:srcRect l="16440" t="20699" r="16058" b="19528"/>
              <a:stretch/>
            </p:blipFill>
            <p:spPr>
              <a:xfrm>
                <a:off x="6244944" y="2291282"/>
                <a:ext cx="1958991" cy="848841"/>
              </a:xfrm>
              <a:prstGeom prst="rect">
                <a:avLst/>
              </a:prstGeom>
              <a:noFill/>
              <a:ln>
                <a:noFill/>
              </a:ln>
            </p:spPr>
          </p:pic>
        </p:grpSp>
        <p:sp>
          <p:nvSpPr>
            <p:cNvPr id="818" name="Google Shape;818;p28"/>
            <p:cNvSpPr txBox="1"/>
            <p:nvPr/>
          </p:nvSpPr>
          <p:spPr>
            <a:xfrm>
              <a:off x="15221680" y="3540757"/>
              <a:ext cx="1775515" cy="634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HMIS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Gestionnaire de données</a:t>
              </a:r>
              <a:endParaRPr sz="533">
                <a:solidFill>
                  <a:srgbClr val="595959"/>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 </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au 1</a:t>
              </a:r>
              <a:r>
                <a:rPr lang="en-US" sz="533" b="0" i="0" u="none" strike="noStrike" cap="none">
                  <a:solidFill>
                    <a:srgbClr val="595959"/>
                  </a:solidFill>
                  <a:latin typeface="Arial Narrow"/>
                  <a:ea typeface="Arial Narrow"/>
                  <a:cs typeface="Arial Narrow"/>
                  <a:sym typeface="Arial Narrow"/>
                </a:rPr>
                <a:t>5)</a:t>
              </a:r>
              <a:endParaRPr sz="1400" b="0" i="0" u="none" strike="noStrike" cap="none">
                <a:solidFill>
                  <a:srgbClr val="000000"/>
                </a:solidFill>
                <a:latin typeface="Arial"/>
                <a:ea typeface="Arial"/>
                <a:cs typeface="Arial"/>
                <a:sym typeface="Arial"/>
              </a:endParaRPr>
            </a:p>
          </p:txBody>
        </p:sp>
      </p:grpSp>
      <p:grpSp>
        <p:nvGrpSpPr>
          <p:cNvPr id="819" name="Google Shape;819;p28"/>
          <p:cNvGrpSpPr/>
          <p:nvPr/>
        </p:nvGrpSpPr>
        <p:grpSpPr>
          <a:xfrm>
            <a:off x="10973836" y="4592359"/>
            <a:ext cx="605445" cy="420371"/>
            <a:chOff x="17056756" y="4778338"/>
            <a:chExt cx="908167" cy="630558"/>
          </a:xfrm>
        </p:grpSpPr>
        <p:pic>
          <p:nvPicPr>
            <p:cNvPr id="820" name="Google Shape;820;p28"/>
            <p:cNvPicPr preferRelativeResize="0"/>
            <p:nvPr/>
          </p:nvPicPr>
          <p:blipFill rotWithShape="1">
            <a:blip r:embed="rId15">
              <a:alphaModFix/>
            </a:blip>
            <a:srcRect/>
            <a:stretch/>
          </p:blipFill>
          <p:spPr>
            <a:xfrm>
              <a:off x="17056756" y="4823610"/>
              <a:ext cx="248264" cy="243795"/>
            </a:xfrm>
            <a:prstGeom prst="rect">
              <a:avLst/>
            </a:prstGeom>
            <a:noFill/>
            <a:ln>
              <a:noFill/>
            </a:ln>
          </p:spPr>
        </p:pic>
        <p:sp>
          <p:nvSpPr>
            <p:cNvPr id="821" name="Google Shape;821;p28"/>
            <p:cNvSpPr txBox="1"/>
            <p:nvPr/>
          </p:nvSpPr>
          <p:spPr>
            <a:xfrm>
              <a:off x="17297319" y="4778338"/>
              <a:ext cx="667605" cy="6305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PowerPoint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PowerPoint</a:t>
              </a:r>
              <a:endParaRPr sz="1400" b="0" i="0" u="none" strike="noStrike" cap="none">
                <a:solidFill>
                  <a:srgbClr val="000000"/>
                </a:solidFill>
                <a:latin typeface="Arial"/>
                <a:ea typeface="Arial"/>
                <a:cs typeface="Arial"/>
                <a:sym typeface="Arial"/>
              </a:endParaRPr>
            </a:p>
          </p:txBody>
        </p:sp>
      </p:grpSp>
      <p:sp>
        <p:nvSpPr>
          <p:cNvPr id="822" name="Google Shape;822;p28"/>
          <p:cNvSpPr/>
          <p:nvPr/>
        </p:nvSpPr>
        <p:spPr>
          <a:xfrm rot="5400000">
            <a:off x="2936925" y="2880149"/>
            <a:ext cx="8534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23" name="Google Shape;823;p28"/>
          <p:cNvSpPr/>
          <p:nvPr/>
        </p:nvSpPr>
        <p:spPr>
          <a:xfrm>
            <a:off x="3584260" y="3394439"/>
            <a:ext cx="1828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824" name="Google Shape;824;p28"/>
          <p:cNvGrpSpPr/>
          <p:nvPr/>
        </p:nvGrpSpPr>
        <p:grpSpPr>
          <a:xfrm>
            <a:off x="3208763" y="4920196"/>
            <a:ext cx="1135642" cy="338362"/>
            <a:chOff x="14867868" y="3540757"/>
            <a:chExt cx="2129326" cy="634429"/>
          </a:xfrm>
        </p:grpSpPr>
        <p:grpSp>
          <p:nvGrpSpPr>
            <p:cNvPr id="825" name="Google Shape;825;p28"/>
            <p:cNvGrpSpPr/>
            <p:nvPr/>
          </p:nvGrpSpPr>
          <p:grpSpPr>
            <a:xfrm>
              <a:off x="14867868" y="3672690"/>
              <a:ext cx="367748" cy="320040"/>
              <a:chOff x="6062885" y="1849234"/>
              <a:chExt cx="2349498" cy="2044702"/>
            </a:xfrm>
          </p:grpSpPr>
          <p:pic>
            <p:nvPicPr>
              <p:cNvPr id="826" name="Google Shape;826;p28"/>
              <p:cNvPicPr preferRelativeResize="0"/>
              <p:nvPr/>
            </p:nvPicPr>
            <p:blipFill rotWithShape="1">
              <a:blip r:embed="rId12">
                <a:alphaModFix/>
              </a:blip>
              <a:srcRect/>
              <a:stretch/>
            </p:blipFill>
            <p:spPr>
              <a:xfrm>
                <a:off x="6062885" y="1849234"/>
                <a:ext cx="2349498" cy="2044702"/>
              </a:xfrm>
              <a:prstGeom prst="rect">
                <a:avLst/>
              </a:prstGeom>
              <a:noFill/>
              <a:ln>
                <a:noFill/>
              </a:ln>
            </p:spPr>
          </p:pic>
          <p:sp>
            <p:nvSpPr>
              <p:cNvPr id="827" name="Google Shape;827;p28"/>
              <p:cNvSpPr/>
              <p:nvPr/>
            </p:nvSpPr>
            <p:spPr>
              <a:xfrm>
                <a:off x="6230816" y="2020744"/>
                <a:ext cx="1987244" cy="1284289"/>
              </a:xfrm>
              <a:prstGeom prst="rect">
                <a:avLst/>
              </a:prstGeom>
              <a:solidFill>
                <a:srgbClr val="1D52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
                  <a:buFont typeface="Arial"/>
                  <a:buNone/>
                </a:pPr>
                <a:endParaRPr sz="960" b="0" i="0" u="none" strike="noStrike" cap="none">
                  <a:solidFill>
                    <a:srgbClr val="FFFFFF"/>
                  </a:solidFill>
                  <a:latin typeface="Calibri"/>
                  <a:ea typeface="Calibri"/>
                  <a:cs typeface="Calibri"/>
                  <a:sym typeface="Calibri"/>
                </a:endParaRPr>
              </a:p>
            </p:txBody>
          </p:sp>
          <p:pic>
            <p:nvPicPr>
              <p:cNvPr id="828" name="Google Shape;828;p28"/>
              <p:cNvPicPr preferRelativeResize="0"/>
              <p:nvPr/>
            </p:nvPicPr>
            <p:blipFill rotWithShape="1">
              <a:blip r:embed="rId13">
                <a:alphaModFix/>
              </a:blip>
              <a:srcRect l="16440" t="20699" r="16058" b="19528"/>
              <a:stretch/>
            </p:blipFill>
            <p:spPr>
              <a:xfrm>
                <a:off x="6244944" y="2291282"/>
                <a:ext cx="1958991" cy="848841"/>
              </a:xfrm>
              <a:prstGeom prst="rect">
                <a:avLst/>
              </a:prstGeom>
              <a:noFill/>
              <a:ln>
                <a:noFill/>
              </a:ln>
            </p:spPr>
          </p:pic>
        </p:grpSp>
        <p:sp>
          <p:nvSpPr>
            <p:cNvPr id="829" name="Google Shape;829;p28"/>
            <p:cNvSpPr txBox="1"/>
            <p:nvPr/>
          </p:nvSpPr>
          <p:spPr>
            <a:xfrm>
              <a:off x="15221680" y="3540757"/>
              <a:ext cx="1775515" cy="634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HMIS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 </a:t>
              </a:r>
              <a:r>
                <a:rPr lang="en-US" sz="533" b="0" i="0" u="none" strike="noStrike" cap="none">
                  <a:solidFill>
                    <a:srgbClr val="595959"/>
                  </a:solidFill>
                  <a:latin typeface="Arial Narrow"/>
                  <a:ea typeface="Arial Narrow"/>
                  <a:cs typeface="Arial Narrow"/>
                  <a:sym typeface="Arial Narrow"/>
                </a:rPr>
                <a:t>(</a:t>
              </a:r>
              <a:r>
                <a:rPr lang="en-US" sz="533">
                  <a:solidFill>
                    <a:srgbClr val="595959"/>
                  </a:solidFill>
                  <a:latin typeface="Arial Narrow"/>
                  <a:ea typeface="Arial Narrow"/>
                  <a:cs typeface="Arial Narrow"/>
                  <a:sym typeface="Arial Narrow"/>
                </a:rPr>
                <a:t>après le </a:t>
              </a:r>
              <a:r>
                <a:rPr lang="en-US" sz="533" b="0" i="0" u="none" strike="noStrike" cap="none">
                  <a:solidFill>
                    <a:srgbClr val="595959"/>
                  </a:solidFill>
                  <a:latin typeface="Arial Narrow"/>
                  <a:ea typeface="Arial Narrow"/>
                  <a:cs typeface="Arial Narrow"/>
                  <a:sym typeface="Arial Narrow"/>
                </a:rPr>
                <a:t>15</a:t>
              </a:r>
              <a:r>
                <a:rPr lang="en-US" sz="533" b="0" i="0" u="none" strike="noStrike" cap="none" baseline="30000">
                  <a:solidFill>
                    <a:srgbClr val="595959"/>
                  </a:solidFill>
                  <a:latin typeface="Arial Narrow"/>
                  <a:ea typeface="Arial Narrow"/>
                  <a:cs typeface="Arial Narrow"/>
                  <a:sym typeface="Arial Narrow"/>
                </a:rPr>
                <a:t>)</a:t>
              </a:r>
              <a:endParaRPr sz="533" b="0" i="0" u="none" strike="noStrike" cap="none">
                <a:solidFill>
                  <a:srgbClr val="595959"/>
                </a:solidFill>
                <a:latin typeface="Arial Narrow"/>
                <a:ea typeface="Arial Narrow"/>
                <a:cs typeface="Arial Narrow"/>
                <a:sym typeface="Arial Narrow"/>
              </a:endParaRPr>
            </a:p>
          </p:txBody>
        </p:sp>
      </p:grpSp>
      <p:sp>
        <p:nvSpPr>
          <p:cNvPr id="830" name="Google Shape;830;p28"/>
          <p:cNvSpPr/>
          <p:nvPr/>
        </p:nvSpPr>
        <p:spPr>
          <a:xfrm rot="10800000" flipH="1">
            <a:off x="2007129" y="1205256"/>
            <a:ext cx="121920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831" name="Google Shape;831;p28"/>
          <p:cNvGrpSpPr/>
          <p:nvPr/>
        </p:nvGrpSpPr>
        <p:grpSpPr>
          <a:xfrm>
            <a:off x="1287207" y="2110335"/>
            <a:ext cx="1078053" cy="338362"/>
            <a:chOff x="2091053" y="1807186"/>
            <a:chExt cx="1689007" cy="634430"/>
          </a:xfrm>
        </p:grpSpPr>
        <p:pic>
          <p:nvPicPr>
            <p:cNvPr id="832" name="Google Shape;832;p28"/>
            <p:cNvPicPr preferRelativeResize="0"/>
            <p:nvPr/>
          </p:nvPicPr>
          <p:blipFill rotWithShape="1">
            <a:blip r:embed="rId4">
              <a:alphaModFix/>
            </a:blip>
            <a:srcRect/>
            <a:stretch/>
          </p:blipFill>
          <p:spPr>
            <a:xfrm>
              <a:off x="2091053" y="1932270"/>
              <a:ext cx="301232" cy="375448"/>
            </a:xfrm>
            <a:prstGeom prst="rect">
              <a:avLst/>
            </a:prstGeom>
            <a:noFill/>
            <a:ln>
              <a:noFill/>
            </a:ln>
          </p:spPr>
        </p:pic>
        <p:sp>
          <p:nvSpPr>
            <p:cNvPr id="833" name="Google Shape;833;p28"/>
            <p:cNvSpPr txBox="1"/>
            <p:nvPr/>
          </p:nvSpPr>
          <p:spPr>
            <a:xfrm>
              <a:off x="2377373" y="1807186"/>
              <a:ext cx="1402687" cy="634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Enquêtes zones focales </a:t>
              </a:r>
              <a:r>
                <a:rPr lang="en-US" sz="533" b="1" i="0" u="none" strike="noStrike" cap="none">
                  <a:solidFill>
                    <a:srgbClr val="000000"/>
                  </a:solidFill>
                  <a:latin typeface="Arial Narrow"/>
                  <a:ea typeface="Arial Narrow"/>
                  <a:cs typeface="Arial Narrow"/>
                  <a:sym typeface="Arial Narrow"/>
                </a:rPr>
                <a:t>(~18)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Equipe centre de soins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Quotidien</a:t>
              </a:r>
              <a:endParaRPr sz="1400" b="0" i="0" u="none" strike="noStrike" cap="none">
                <a:solidFill>
                  <a:srgbClr val="000000"/>
                </a:solidFill>
                <a:latin typeface="Arial"/>
                <a:ea typeface="Arial"/>
                <a:cs typeface="Arial"/>
                <a:sym typeface="Arial"/>
              </a:endParaRPr>
            </a:p>
          </p:txBody>
        </p:sp>
      </p:grpSp>
      <p:grpSp>
        <p:nvGrpSpPr>
          <p:cNvPr id="834" name="Google Shape;834;p28"/>
          <p:cNvGrpSpPr/>
          <p:nvPr/>
        </p:nvGrpSpPr>
        <p:grpSpPr>
          <a:xfrm>
            <a:off x="3320683" y="1686201"/>
            <a:ext cx="1179091" cy="338362"/>
            <a:chOff x="4480650" y="634050"/>
            <a:chExt cx="2210796" cy="634429"/>
          </a:xfrm>
        </p:grpSpPr>
        <p:sp>
          <p:nvSpPr>
            <p:cNvPr id="835" name="Google Shape;835;p28"/>
            <p:cNvSpPr txBox="1"/>
            <p:nvPr/>
          </p:nvSpPr>
          <p:spPr>
            <a:xfrm>
              <a:off x="4812368" y="634050"/>
              <a:ext cx="1879078" cy="634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 Zones focales</a:t>
              </a:r>
              <a:r>
                <a:rPr lang="en-US" sz="533" b="1" i="0" u="none" strike="noStrike" cap="none">
                  <a:solidFill>
                    <a:srgbClr val="000000"/>
                  </a:solidFill>
                  <a:latin typeface="Arial Narrow"/>
                  <a:ea typeface="Arial Narrow"/>
                  <a:cs typeface="Arial Narrow"/>
                  <a:sym typeface="Arial Narrow"/>
                </a:rPr>
                <a:t> (~18)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Chef de Santé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Mensuels </a:t>
              </a:r>
              <a:r>
                <a:rPr lang="en-US" sz="533" b="0" i="0" u="none" strike="noStrike" cap="none">
                  <a:solidFill>
                    <a:srgbClr val="595959"/>
                  </a:solidFill>
                  <a:latin typeface="Arial Narrow"/>
                  <a:ea typeface="Arial Narrow"/>
                  <a:cs typeface="Arial Narrow"/>
                  <a:sym typeface="Arial Narrow"/>
                </a:rPr>
                <a:t>(</a:t>
              </a:r>
              <a:r>
                <a:rPr lang="en-US" sz="533">
                  <a:solidFill>
                    <a:srgbClr val="595959"/>
                  </a:solidFill>
                  <a:latin typeface="Arial Narrow"/>
                  <a:ea typeface="Arial Narrow"/>
                  <a:cs typeface="Arial Narrow"/>
                  <a:sym typeface="Arial Narrow"/>
                </a:rPr>
                <a:t>au 3</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ou au </a:t>
              </a:r>
              <a:r>
                <a:rPr lang="en-US" sz="533" b="0" i="0" u="none" strike="noStrike" cap="none">
                  <a:solidFill>
                    <a:srgbClr val="595959"/>
                  </a:solidFill>
                  <a:latin typeface="Arial Narrow"/>
                  <a:ea typeface="Arial Narrow"/>
                  <a:cs typeface="Arial Narrow"/>
                  <a:sym typeface="Arial Narrow"/>
                </a:rPr>
                <a:t>5) </a:t>
              </a:r>
              <a:endParaRPr sz="1400" b="0" i="0" u="none" strike="noStrike" cap="none">
                <a:solidFill>
                  <a:srgbClr val="000000"/>
                </a:solidFill>
                <a:latin typeface="Arial"/>
                <a:ea typeface="Arial"/>
                <a:cs typeface="Arial"/>
                <a:sym typeface="Arial"/>
              </a:endParaRPr>
            </a:p>
          </p:txBody>
        </p:sp>
        <p:pic>
          <p:nvPicPr>
            <p:cNvPr id="836" name="Google Shape;836;p28"/>
            <p:cNvPicPr preferRelativeResize="0"/>
            <p:nvPr/>
          </p:nvPicPr>
          <p:blipFill rotWithShape="1">
            <a:blip r:embed="rId8">
              <a:alphaModFix/>
            </a:blip>
            <a:srcRect/>
            <a:stretch/>
          </p:blipFill>
          <p:spPr>
            <a:xfrm>
              <a:off x="4480650" y="705304"/>
              <a:ext cx="332932" cy="438219"/>
            </a:xfrm>
            <a:prstGeom prst="rect">
              <a:avLst/>
            </a:prstGeom>
            <a:noFill/>
            <a:ln>
              <a:noFill/>
            </a:ln>
          </p:spPr>
        </p:pic>
      </p:grpSp>
      <p:grpSp>
        <p:nvGrpSpPr>
          <p:cNvPr id="837" name="Google Shape;837;p28"/>
          <p:cNvGrpSpPr/>
          <p:nvPr/>
        </p:nvGrpSpPr>
        <p:grpSpPr>
          <a:xfrm>
            <a:off x="4799389" y="2644111"/>
            <a:ext cx="1179091" cy="338362"/>
            <a:chOff x="4480650" y="634050"/>
            <a:chExt cx="2210796" cy="634429"/>
          </a:xfrm>
        </p:grpSpPr>
        <p:sp>
          <p:nvSpPr>
            <p:cNvPr id="838" name="Google Shape;838;p28"/>
            <p:cNvSpPr txBox="1"/>
            <p:nvPr/>
          </p:nvSpPr>
          <p:spPr>
            <a:xfrm>
              <a:off x="4812368" y="634050"/>
              <a:ext cx="1879078" cy="634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Résumés zones focales</a:t>
              </a:r>
              <a:r>
                <a:rPr lang="en-US" sz="533" b="1" i="0" u="none" strike="noStrike" cap="none">
                  <a:solidFill>
                    <a:srgbClr val="000000"/>
                  </a:solidFill>
                  <a:latin typeface="Arial Narrow"/>
                  <a:ea typeface="Arial Narrow"/>
                  <a:cs typeface="Arial Narrow"/>
                  <a:sym typeface="Arial Narrow"/>
                </a:rPr>
                <a:t> (~18)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Chargé de zone focale</a:t>
              </a:r>
              <a:endParaRPr sz="533">
                <a:solidFill>
                  <a:srgbClr val="595959"/>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 (au </a:t>
              </a:r>
              <a:r>
                <a:rPr lang="en-US" sz="533" b="0" i="0" u="none" strike="noStrike" cap="none">
                  <a:solidFill>
                    <a:srgbClr val="595959"/>
                  </a:solidFill>
                  <a:latin typeface="Arial Narrow"/>
                  <a:ea typeface="Arial Narrow"/>
                  <a:cs typeface="Arial Narrow"/>
                  <a:sym typeface="Arial Narrow"/>
                </a:rPr>
                <a:t>5)</a:t>
              </a:r>
              <a:endParaRPr sz="1400" b="0" i="0" u="none" strike="noStrike" cap="none">
                <a:solidFill>
                  <a:srgbClr val="000000"/>
                </a:solidFill>
                <a:latin typeface="Arial"/>
                <a:ea typeface="Arial"/>
                <a:cs typeface="Arial"/>
                <a:sym typeface="Arial"/>
              </a:endParaRPr>
            </a:p>
          </p:txBody>
        </p:sp>
        <p:pic>
          <p:nvPicPr>
            <p:cNvPr id="839" name="Google Shape;839;p28"/>
            <p:cNvPicPr preferRelativeResize="0"/>
            <p:nvPr/>
          </p:nvPicPr>
          <p:blipFill rotWithShape="1">
            <a:blip r:embed="rId8">
              <a:alphaModFix/>
            </a:blip>
            <a:srcRect/>
            <a:stretch/>
          </p:blipFill>
          <p:spPr>
            <a:xfrm>
              <a:off x="4480650" y="705304"/>
              <a:ext cx="332932" cy="438219"/>
            </a:xfrm>
            <a:prstGeom prst="rect">
              <a:avLst/>
            </a:prstGeom>
            <a:noFill/>
            <a:ln>
              <a:noFill/>
            </a:ln>
          </p:spPr>
        </p:pic>
      </p:grpSp>
      <p:sp>
        <p:nvSpPr>
          <p:cNvPr id="840" name="Google Shape;840;p28"/>
          <p:cNvSpPr/>
          <p:nvPr/>
        </p:nvSpPr>
        <p:spPr>
          <a:xfrm rot="5400000">
            <a:off x="1728402" y="2004315"/>
            <a:ext cx="1828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41" name="Google Shape;841;p28"/>
          <p:cNvSpPr/>
          <p:nvPr/>
        </p:nvSpPr>
        <p:spPr>
          <a:xfrm>
            <a:off x="365431" y="542326"/>
            <a:ext cx="787319" cy="258982"/>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83"/>
              <a:buFont typeface="Arial"/>
              <a:buNone/>
            </a:pPr>
            <a:r>
              <a:rPr lang="en-US" sz="1083" b="1" cap="small">
                <a:solidFill>
                  <a:srgbClr val="FFFFFF"/>
                </a:solidFill>
                <a:latin typeface="Arial Narrow"/>
                <a:ea typeface="Arial Narrow"/>
                <a:cs typeface="Arial Narrow"/>
                <a:sym typeface="Arial Narrow"/>
              </a:rPr>
              <a:t>NIVEAU</a:t>
            </a:r>
            <a:endParaRPr sz="1400" b="0" i="0" u="none" strike="noStrike" cap="none">
              <a:solidFill>
                <a:srgbClr val="000000"/>
              </a:solidFill>
              <a:latin typeface="Arial"/>
              <a:ea typeface="Arial"/>
              <a:cs typeface="Arial"/>
              <a:sym typeface="Arial"/>
            </a:endParaRPr>
          </a:p>
        </p:txBody>
      </p:sp>
      <p:sp>
        <p:nvSpPr>
          <p:cNvPr id="842" name="Google Shape;842;p28"/>
          <p:cNvSpPr/>
          <p:nvPr/>
        </p:nvSpPr>
        <p:spPr>
          <a:xfrm rot="5400000">
            <a:off x="3565930" y="2811974"/>
            <a:ext cx="8534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43" name="Google Shape;843;p28"/>
          <p:cNvSpPr/>
          <p:nvPr/>
        </p:nvSpPr>
        <p:spPr>
          <a:xfrm>
            <a:off x="365430" y="5796632"/>
            <a:ext cx="679027" cy="369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83"/>
              <a:buFont typeface="Arial"/>
              <a:buNone/>
            </a:pPr>
            <a:r>
              <a:rPr lang="en-US" sz="1083" b="1" i="0" u="none" strike="noStrike" cap="none">
                <a:solidFill>
                  <a:srgbClr val="000000"/>
                </a:solidFill>
                <a:latin typeface="Arial Narrow"/>
                <a:ea typeface="Arial Narrow"/>
                <a:cs typeface="Arial Narrow"/>
                <a:sym typeface="Arial Narrow"/>
              </a:rPr>
              <a:t>Donors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35"/>
              </a:spcBef>
              <a:spcAft>
                <a:spcPts val="0"/>
              </a:spcAft>
              <a:buClr>
                <a:srgbClr val="000000"/>
              </a:buClr>
              <a:buSzPts val="632"/>
              <a:buFont typeface="Arial"/>
              <a:buNone/>
            </a:pPr>
            <a:r>
              <a:rPr lang="en-US" sz="632" b="0" i="0" u="none" strike="noStrike" cap="none">
                <a:solidFill>
                  <a:srgbClr val="7F7F7F"/>
                </a:solidFill>
                <a:latin typeface="Arial Narrow"/>
                <a:ea typeface="Arial Narrow"/>
                <a:cs typeface="Arial Narrow"/>
                <a:sym typeface="Arial Narrow"/>
              </a:rPr>
              <a:t>“Partenaires”</a:t>
            </a:r>
            <a:endParaRPr sz="1400" b="0" i="0" u="none" strike="noStrike" cap="none">
              <a:solidFill>
                <a:srgbClr val="000000"/>
              </a:solidFill>
              <a:latin typeface="Arial"/>
              <a:ea typeface="Arial"/>
              <a:cs typeface="Arial"/>
              <a:sym typeface="Arial"/>
            </a:endParaRPr>
          </a:p>
        </p:txBody>
      </p:sp>
      <p:sp>
        <p:nvSpPr>
          <p:cNvPr id="844" name="Google Shape;844;p28"/>
          <p:cNvSpPr/>
          <p:nvPr/>
        </p:nvSpPr>
        <p:spPr>
          <a:xfrm rot="-5400000">
            <a:off x="-633149" y="5315704"/>
            <a:ext cx="1657896" cy="342049"/>
          </a:xfrm>
          <a:prstGeom prst="rect">
            <a:avLst/>
          </a:prstGeom>
          <a:solidFill>
            <a:schemeClr val="accent6"/>
          </a:solidFill>
          <a:ln>
            <a:noFill/>
          </a:ln>
        </p:spPr>
        <p:txBody>
          <a:bodyPr spcFirstLastPara="1" wrap="square" lIns="27500" tIns="13750" rIns="27500" bIns="13750" anchor="ctr" anchorCtr="0">
            <a:noAutofit/>
          </a:bodyPr>
          <a:lstStyle/>
          <a:p>
            <a:pPr marL="0" marR="0" lvl="0" indent="0" algn="ctr" rtl="0">
              <a:lnSpc>
                <a:spcPct val="100000"/>
              </a:lnSpc>
              <a:spcBef>
                <a:spcPts val="0"/>
              </a:spcBef>
              <a:spcAft>
                <a:spcPts val="0"/>
              </a:spcAft>
              <a:buClr>
                <a:srgbClr val="000000"/>
              </a:buClr>
              <a:buSzPts val="993"/>
              <a:buFont typeface="Arial"/>
              <a:buNone/>
            </a:pPr>
            <a:r>
              <a:rPr lang="en-US" sz="993" b="1" i="0" u="none" strike="noStrike" cap="small">
                <a:solidFill>
                  <a:srgbClr val="FFFFFF"/>
                </a:solidFill>
                <a:latin typeface="Arial Narrow"/>
                <a:ea typeface="Arial Narrow"/>
                <a:cs typeface="Arial Narrow"/>
                <a:sym typeface="Arial Narrow"/>
              </a:rPr>
              <a:t>Central</a:t>
            </a:r>
            <a:endParaRPr sz="993" b="0" i="1" u="none" strike="noStrike" cap="small">
              <a:solidFill>
                <a:srgbClr val="FFFFFF"/>
              </a:solidFill>
              <a:latin typeface="Arial Narrow"/>
              <a:ea typeface="Arial Narrow"/>
              <a:cs typeface="Arial Narrow"/>
              <a:sym typeface="Arial Narrow"/>
            </a:endParaRPr>
          </a:p>
        </p:txBody>
      </p:sp>
      <p:sp>
        <p:nvSpPr>
          <p:cNvPr id="845" name="Google Shape;845;p28"/>
          <p:cNvSpPr/>
          <p:nvPr/>
        </p:nvSpPr>
        <p:spPr>
          <a:xfrm>
            <a:off x="10925380" y="537109"/>
            <a:ext cx="1266621" cy="258982"/>
          </a:xfrm>
          <a:prstGeom prst="rect">
            <a:avLst/>
          </a:prstGeom>
          <a:solidFill>
            <a:srgbClr val="496F9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83"/>
              <a:buFont typeface="Arial"/>
              <a:buNone/>
            </a:pPr>
            <a:r>
              <a:rPr lang="en-US" sz="1083" b="1" i="0" u="none" strike="noStrike" cap="small">
                <a:solidFill>
                  <a:srgbClr val="FFFFFF"/>
                </a:solidFill>
                <a:latin typeface="Arial Narrow"/>
                <a:ea typeface="Arial Narrow"/>
                <a:cs typeface="Arial Narrow"/>
                <a:sym typeface="Arial Narrow"/>
              </a:rPr>
              <a:t>Acronymes</a:t>
            </a:r>
            <a:endParaRPr sz="1400" b="0" i="0" u="none" strike="noStrike" cap="none">
              <a:solidFill>
                <a:srgbClr val="000000"/>
              </a:solidFill>
              <a:latin typeface="Arial"/>
              <a:ea typeface="Arial"/>
              <a:cs typeface="Arial"/>
              <a:sym typeface="Arial"/>
            </a:endParaRPr>
          </a:p>
        </p:txBody>
      </p:sp>
      <p:grpSp>
        <p:nvGrpSpPr>
          <p:cNvPr id="846" name="Google Shape;846;p28"/>
          <p:cNvGrpSpPr/>
          <p:nvPr/>
        </p:nvGrpSpPr>
        <p:grpSpPr>
          <a:xfrm>
            <a:off x="11625824" y="3968976"/>
            <a:ext cx="887771" cy="256352"/>
            <a:chOff x="16943866" y="2240163"/>
            <a:chExt cx="1331656" cy="384527"/>
          </a:xfrm>
        </p:grpSpPr>
        <p:pic>
          <p:nvPicPr>
            <p:cNvPr id="847" name="Google Shape;847;p28"/>
            <p:cNvPicPr preferRelativeResize="0"/>
            <p:nvPr/>
          </p:nvPicPr>
          <p:blipFill rotWithShape="1">
            <a:blip r:embed="rId16">
              <a:alphaModFix/>
            </a:blip>
            <a:srcRect/>
            <a:stretch/>
          </p:blipFill>
          <p:spPr>
            <a:xfrm>
              <a:off x="16943866" y="2280160"/>
              <a:ext cx="274320" cy="274320"/>
            </a:xfrm>
            <a:prstGeom prst="rect">
              <a:avLst/>
            </a:prstGeom>
            <a:noFill/>
            <a:ln>
              <a:noFill/>
            </a:ln>
          </p:spPr>
        </p:pic>
        <p:sp>
          <p:nvSpPr>
            <p:cNvPr id="848" name="Google Shape;848;p28"/>
            <p:cNvSpPr txBox="1"/>
            <p:nvPr/>
          </p:nvSpPr>
          <p:spPr>
            <a:xfrm>
              <a:off x="17210023" y="2240163"/>
              <a:ext cx="1065498" cy="3845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Report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Rapport</a:t>
              </a:r>
              <a:endParaRPr sz="1400" b="0" i="0" u="none" strike="noStrike" cap="none">
                <a:solidFill>
                  <a:srgbClr val="000000"/>
                </a:solidFill>
                <a:latin typeface="Arial"/>
                <a:ea typeface="Arial"/>
                <a:cs typeface="Arial"/>
                <a:sym typeface="Arial"/>
              </a:endParaRPr>
            </a:p>
          </p:txBody>
        </p:sp>
      </p:grpSp>
      <p:grpSp>
        <p:nvGrpSpPr>
          <p:cNvPr id="849" name="Google Shape;849;p28"/>
          <p:cNvGrpSpPr/>
          <p:nvPr/>
        </p:nvGrpSpPr>
        <p:grpSpPr>
          <a:xfrm>
            <a:off x="10976705" y="4890828"/>
            <a:ext cx="888527" cy="256352"/>
            <a:chOff x="17417005" y="5236936"/>
            <a:chExt cx="1332790" cy="384528"/>
          </a:xfrm>
        </p:grpSpPr>
        <p:pic>
          <p:nvPicPr>
            <p:cNvPr id="850" name="Google Shape;850;p28"/>
            <p:cNvPicPr preferRelativeResize="0"/>
            <p:nvPr/>
          </p:nvPicPr>
          <p:blipFill rotWithShape="1">
            <a:blip r:embed="rId17">
              <a:alphaModFix/>
            </a:blip>
            <a:srcRect/>
            <a:stretch/>
          </p:blipFill>
          <p:spPr>
            <a:xfrm>
              <a:off x="17417005" y="5256273"/>
              <a:ext cx="296787" cy="281302"/>
            </a:xfrm>
            <a:prstGeom prst="rect">
              <a:avLst/>
            </a:prstGeom>
            <a:noFill/>
            <a:ln>
              <a:noFill/>
            </a:ln>
          </p:spPr>
        </p:pic>
        <p:sp>
          <p:nvSpPr>
            <p:cNvPr id="851" name="Google Shape;851;p28"/>
            <p:cNvSpPr txBox="1"/>
            <p:nvPr/>
          </p:nvSpPr>
          <p:spPr>
            <a:xfrm>
              <a:off x="17684297" y="5236936"/>
              <a:ext cx="1065498"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Access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Access</a:t>
              </a:r>
              <a:endParaRPr sz="1400" b="0" i="0" u="none" strike="noStrike" cap="none">
                <a:solidFill>
                  <a:srgbClr val="000000"/>
                </a:solidFill>
                <a:latin typeface="Arial"/>
                <a:ea typeface="Arial"/>
                <a:cs typeface="Arial"/>
                <a:sym typeface="Arial"/>
              </a:endParaRPr>
            </a:p>
          </p:txBody>
        </p:sp>
      </p:grpSp>
      <p:grpSp>
        <p:nvGrpSpPr>
          <p:cNvPr id="852" name="Google Shape;852;p28"/>
          <p:cNvGrpSpPr/>
          <p:nvPr/>
        </p:nvGrpSpPr>
        <p:grpSpPr>
          <a:xfrm>
            <a:off x="10971802" y="5453621"/>
            <a:ext cx="903599" cy="256352"/>
            <a:chOff x="16954380" y="6078427"/>
            <a:chExt cx="1355400" cy="384527"/>
          </a:xfrm>
        </p:grpSpPr>
        <p:pic>
          <p:nvPicPr>
            <p:cNvPr id="853" name="Google Shape;853;p28"/>
            <p:cNvPicPr preferRelativeResize="0"/>
            <p:nvPr/>
          </p:nvPicPr>
          <p:blipFill rotWithShape="1">
            <a:blip r:embed="rId18">
              <a:alphaModFix/>
            </a:blip>
            <a:srcRect t="12258" b="12764"/>
            <a:stretch/>
          </p:blipFill>
          <p:spPr>
            <a:xfrm>
              <a:off x="16954380" y="6159998"/>
              <a:ext cx="268312" cy="201168"/>
            </a:xfrm>
            <a:prstGeom prst="rect">
              <a:avLst/>
            </a:prstGeom>
            <a:noFill/>
            <a:ln>
              <a:noFill/>
            </a:ln>
          </p:spPr>
        </p:pic>
        <p:sp>
          <p:nvSpPr>
            <p:cNvPr id="854" name="Google Shape;854;p28"/>
            <p:cNvSpPr txBox="1"/>
            <p:nvPr/>
          </p:nvSpPr>
          <p:spPr>
            <a:xfrm>
              <a:off x="17244281" y="6078427"/>
              <a:ext cx="1065498" cy="3845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Email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Email</a:t>
              </a:r>
              <a:endParaRPr sz="1400" b="0" i="0" u="none" strike="noStrike" cap="none">
                <a:solidFill>
                  <a:srgbClr val="000000"/>
                </a:solidFill>
                <a:latin typeface="Arial"/>
                <a:ea typeface="Arial"/>
                <a:cs typeface="Arial"/>
                <a:sym typeface="Arial"/>
              </a:endParaRPr>
            </a:p>
          </p:txBody>
        </p:sp>
      </p:grpSp>
      <p:grpSp>
        <p:nvGrpSpPr>
          <p:cNvPr id="855" name="Google Shape;855;p28"/>
          <p:cNvGrpSpPr/>
          <p:nvPr/>
        </p:nvGrpSpPr>
        <p:grpSpPr>
          <a:xfrm>
            <a:off x="3797980" y="3259998"/>
            <a:ext cx="961125" cy="347822"/>
            <a:chOff x="5230900" y="4181847"/>
            <a:chExt cx="1441687" cy="521733"/>
          </a:xfrm>
        </p:grpSpPr>
        <p:grpSp>
          <p:nvGrpSpPr>
            <p:cNvPr id="856" name="Google Shape;856;p28"/>
            <p:cNvGrpSpPr/>
            <p:nvPr/>
          </p:nvGrpSpPr>
          <p:grpSpPr>
            <a:xfrm>
              <a:off x="5230900" y="4196037"/>
              <a:ext cx="1441687" cy="507543"/>
              <a:chOff x="14867868" y="3525397"/>
              <a:chExt cx="1802106" cy="634429"/>
            </a:xfrm>
          </p:grpSpPr>
          <p:grpSp>
            <p:nvGrpSpPr>
              <p:cNvPr id="857" name="Google Shape;857;p28"/>
              <p:cNvGrpSpPr/>
              <p:nvPr/>
            </p:nvGrpSpPr>
            <p:grpSpPr>
              <a:xfrm>
                <a:off x="14867868" y="3672690"/>
                <a:ext cx="367748" cy="320040"/>
                <a:chOff x="6062885" y="1849234"/>
                <a:chExt cx="2349498" cy="2044702"/>
              </a:xfrm>
            </p:grpSpPr>
            <p:pic>
              <p:nvPicPr>
                <p:cNvPr id="858" name="Google Shape;858;p28"/>
                <p:cNvPicPr preferRelativeResize="0"/>
                <p:nvPr/>
              </p:nvPicPr>
              <p:blipFill rotWithShape="1">
                <a:blip r:embed="rId12">
                  <a:alphaModFix/>
                </a:blip>
                <a:srcRect/>
                <a:stretch/>
              </p:blipFill>
              <p:spPr>
                <a:xfrm>
                  <a:off x="6062885" y="1849234"/>
                  <a:ext cx="2349498" cy="2044702"/>
                </a:xfrm>
                <a:prstGeom prst="rect">
                  <a:avLst/>
                </a:prstGeom>
                <a:noFill/>
                <a:ln>
                  <a:noFill/>
                </a:ln>
              </p:spPr>
            </p:pic>
            <p:sp>
              <p:nvSpPr>
                <p:cNvPr id="859" name="Google Shape;859;p28"/>
                <p:cNvSpPr/>
                <p:nvPr/>
              </p:nvSpPr>
              <p:spPr>
                <a:xfrm>
                  <a:off x="6230816" y="2020744"/>
                  <a:ext cx="1987244" cy="1284289"/>
                </a:xfrm>
                <a:prstGeom prst="rect">
                  <a:avLst/>
                </a:prstGeom>
                <a:solidFill>
                  <a:srgbClr val="1D52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
                    <a:buFont typeface="Arial"/>
                    <a:buNone/>
                  </a:pPr>
                  <a:endParaRPr sz="960" b="0" i="0" u="none" strike="noStrike" cap="none">
                    <a:solidFill>
                      <a:srgbClr val="FFFFFF"/>
                    </a:solidFill>
                    <a:latin typeface="Calibri"/>
                    <a:ea typeface="Calibri"/>
                    <a:cs typeface="Calibri"/>
                    <a:sym typeface="Calibri"/>
                  </a:endParaRPr>
                </a:p>
              </p:txBody>
            </p:sp>
            <p:pic>
              <p:nvPicPr>
                <p:cNvPr id="860" name="Google Shape;860;p28"/>
                <p:cNvPicPr preferRelativeResize="0"/>
                <p:nvPr/>
              </p:nvPicPr>
              <p:blipFill rotWithShape="1">
                <a:blip r:embed="rId13">
                  <a:alphaModFix/>
                </a:blip>
                <a:srcRect l="16440" t="20699" r="16058" b="19528"/>
                <a:stretch/>
              </p:blipFill>
              <p:spPr>
                <a:xfrm>
                  <a:off x="6244944" y="2291282"/>
                  <a:ext cx="1958991" cy="848841"/>
                </a:xfrm>
                <a:prstGeom prst="rect">
                  <a:avLst/>
                </a:prstGeom>
                <a:noFill/>
                <a:ln>
                  <a:noFill/>
                </a:ln>
              </p:spPr>
            </p:pic>
          </p:grpSp>
          <p:sp>
            <p:nvSpPr>
              <p:cNvPr id="861" name="Google Shape;861;p28"/>
              <p:cNvSpPr txBox="1"/>
              <p:nvPr/>
            </p:nvSpPr>
            <p:spPr>
              <a:xfrm>
                <a:off x="15475281" y="3525397"/>
                <a:ext cx="1194693" cy="6344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HMIS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DHO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 </a:t>
                </a:r>
                <a:r>
                  <a:rPr lang="en-US" sz="533" b="0" i="0" u="none" strike="noStrike" cap="none">
                    <a:solidFill>
                      <a:srgbClr val="595959"/>
                    </a:solidFill>
                    <a:latin typeface="Arial Narrow"/>
                    <a:ea typeface="Arial Narrow"/>
                    <a:cs typeface="Arial Narrow"/>
                    <a:sym typeface="Arial Narrow"/>
                  </a:rPr>
                  <a:t>(</a:t>
                </a:r>
                <a:r>
                  <a:rPr lang="en-US" sz="533">
                    <a:solidFill>
                      <a:srgbClr val="595959"/>
                    </a:solidFill>
                    <a:latin typeface="Arial Narrow"/>
                    <a:ea typeface="Arial Narrow"/>
                    <a:cs typeface="Arial Narrow"/>
                    <a:sym typeface="Arial Narrow"/>
                  </a:rPr>
                  <a:t>le</a:t>
                </a:r>
                <a:r>
                  <a:rPr lang="en-US" sz="533" b="0" i="0" u="none" strike="noStrike" cap="none">
                    <a:solidFill>
                      <a:srgbClr val="595959"/>
                    </a:solidFill>
                    <a:latin typeface="Arial Narrow"/>
                    <a:ea typeface="Arial Narrow"/>
                    <a:cs typeface="Arial Narrow"/>
                    <a:sym typeface="Arial Narrow"/>
                  </a:rPr>
                  <a:t> 10)</a:t>
                </a:r>
                <a:endParaRPr sz="1400" b="0" i="0" u="none" strike="noStrike" cap="none">
                  <a:solidFill>
                    <a:srgbClr val="000000"/>
                  </a:solidFill>
                  <a:latin typeface="Arial"/>
                  <a:ea typeface="Arial"/>
                  <a:cs typeface="Arial"/>
                  <a:sym typeface="Arial"/>
                </a:endParaRPr>
              </a:p>
            </p:txBody>
          </p:sp>
        </p:grpSp>
        <p:pic>
          <p:nvPicPr>
            <p:cNvPr id="862" name="Google Shape;862;p28"/>
            <p:cNvPicPr preferRelativeResize="0"/>
            <p:nvPr/>
          </p:nvPicPr>
          <p:blipFill rotWithShape="1">
            <a:blip r:embed="rId5">
              <a:alphaModFix/>
            </a:blip>
            <a:srcRect/>
            <a:stretch/>
          </p:blipFill>
          <p:spPr>
            <a:xfrm>
              <a:off x="5492130" y="4181847"/>
              <a:ext cx="303309" cy="507394"/>
            </a:xfrm>
            <a:prstGeom prst="rect">
              <a:avLst/>
            </a:prstGeom>
            <a:noFill/>
            <a:ln>
              <a:noFill/>
            </a:ln>
          </p:spPr>
        </p:pic>
      </p:grpSp>
      <p:sp>
        <p:nvSpPr>
          <p:cNvPr id="863" name="Google Shape;863;p28"/>
          <p:cNvSpPr/>
          <p:nvPr/>
        </p:nvSpPr>
        <p:spPr>
          <a:xfrm rot="5400000">
            <a:off x="3291451" y="1560596"/>
            <a:ext cx="2438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64" name="Google Shape;864;p28"/>
          <p:cNvSpPr/>
          <p:nvPr/>
        </p:nvSpPr>
        <p:spPr>
          <a:xfrm rot="10800000" flipH="1">
            <a:off x="3653427" y="2200926"/>
            <a:ext cx="1828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65" name="Google Shape;865;p28"/>
          <p:cNvSpPr/>
          <p:nvPr/>
        </p:nvSpPr>
        <p:spPr>
          <a:xfrm>
            <a:off x="4359895" y="1759224"/>
            <a:ext cx="1085088" cy="24384"/>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66" name="Google Shape;866;p28"/>
          <p:cNvSpPr/>
          <p:nvPr/>
        </p:nvSpPr>
        <p:spPr>
          <a:xfrm rot="5400000">
            <a:off x="5018769" y="2162426"/>
            <a:ext cx="8534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67" name="Google Shape;867;p28"/>
          <p:cNvSpPr/>
          <p:nvPr/>
        </p:nvSpPr>
        <p:spPr>
          <a:xfrm rot="6954425">
            <a:off x="3398869" y="3832434"/>
            <a:ext cx="67056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68" name="Google Shape;868;p28"/>
          <p:cNvSpPr/>
          <p:nvPr/>
        </p:nvSpPr>
        <p:spPr>
          <a:xfrm rot="5400000">
            <a:off x="3087523" y="4661807"/>
            <a:ext cx="5486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69" name="Google Shape;869;p28"/>
          <p:cNvSpPr/>
          <p:nvPr/>
        </p:nvSpPr>
        <p:spPr>
          <a:xfrm rot="5400000">
            <a:off x="5059414" y="3204465"/>
            <a:ext cx="51816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870" name="Google Shape;870;p28"/>
          <p:cNvGrpSpPr/>
          <p:nvPr/>
        </p:nvGrpSpPr>
        <p:grpSpPr>
          <a:xfrm>
            <a:off x="6247884" y="4194379"/>
            <a:ext cx="898397" cy="338362"/>
            <a:chOff x="4660998" y="5023153"/>
            <a:chExt cx="1347595" cy="507543"/>
          </a:xfrm>
        </p:grpSpPr>
        <p:pic>
          <p:nvPicPr>
            <p:cNvPr id="871" name="Google Shape;871;p28"/>
            <p:cNvPicPr preferRelativeResize="0"/>
            <p:nvPr/>
          </p:nvPicPr>
          <p:blipFill rotWithShape="1">
            <a:blip r:embed="rId17">
              <a:alphaModFix/>
            </a:blip>
            <a:srcRect/>
            <a:stretch/>
          </p:blipFill>
          <p:spPr>
            <a:xfrm>
              <a:off x="4660998" y="5127361"/>
              <a:ext cx="225886" cy="265176"/>
            </a:xfrm>
            <a:prstGeom prst="rect">
              <a:avLst/>
            </a:prstGeom>
            <a:noFill/>
            <a:ln>
              <a:noFill/>
            </a:ln>
          </p:spPr>
        </p:pic>
        <p:sp>
          <p:nvSpPr>
            <p:cNvPr id="872" name="Google Shape;872;p28"/>
            <p:cNvSpPr txBox="1"/>
            <p:nvPr/>
          </p:nvSpPr>
          <p:spPr>
            <a:xfrm>
              <a:off x="4843145" y="5023153"/>
              <a:ext cx="1165448" cy="507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Malaria</a:t>
              </a:r>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 Statistici</a:t>
              </a:r>
              <a:r>
                <a:rPr lang="en-US" sz="533">
                  <a:solidFill>
                    <a:srgbClr val="595959"/>
                  </a:solidFill>
                  <a:latin typeface="Arial Narrow"/>
                  <a:ea typeface="Arial Narrow"/>
                  <a:cs typeface="Arial Narrow"/>
                  <a:sym typeface="Arial Narrow"/>
                </a:rPr>
                <a:t>e</a:t>
              </a:r>
              <a:r>
                <a:rPr lang="en-US" sz="533" b="0" i="0" u="none" strike="noStrike" cap="none">
                  <a:solidFill>
                    <a:srgbClr val="595959"/>
                  </a:solidFill>
                  <a:latin typeface="Arial Narrow"/>
                  <a:ea typeface="Arial Narrow"/>
                  <a:cs typeface="Arial Narrow"/>
                  <a:sym typeface="Arial Narrow"/>
                </a:rPr>
                <a:t>n régional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Régional</a:t>
              </a:r>
              <a:endParaRPr sz="1400" b="0" i="0" u="none" strike="noStrike" cap="none">
                <a:solidFill>
                  <a:srgbClr val="000000"/>
                </a:solidFill>
                <a:latin typeface="Arial"/>
                <a:ea typeface="Arial"/>
                <a:cs typeface="Arial"/>
                <a:sym typeface="Arial"/>
              </a:endParaRPr>
            </a:p>
          </p:txBody>
        </p:sp>
      </p:grpSp>
      <p:sp>
        <p:nvSpPr>
          <p:cNvPr id="873" name="Google Shape;873;p28"/>
          <p:cNvSpPr/>
          <p:nvPr/>
        </p:nvSpPr>
        <p:spPr>
          <a:xfrm rot="5400000">
            <a:off x="3105072" y="3874331"/>
            <a:ext cx="51816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74" name="Google Shape;874;p28"/>
          <p:cNvSpPr/>
          <p:nvPr/>
        </p:nvSpPr>
        <p:spPr>
          <a:xfrm rot="5400000">
            <a:off x="5181673" y="3928545"/>
            <a:ext cx="30480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875" name="Google Shape;875;p28"/>
          <p:cNvGrpSpPr/>
          <p:nvPr/>
        </p:nvGrpSpPr>
        <p:grpSpPr>
          <a:xfrm>
            <a:off x="4897159" y="3508754"/>
            <a:ext cx="1238479" cy="338362"/>
            <a:chOff x="7915751" y="4178028"/>
            <a:chExt cx="1857720" cy="507544"/>
          </a:xfrm>
        </p:grpSpPr>
        <p:grpSp>
          <p:nvGrpSpPr>
            <p:cNvPr id="876" name="Google Shape;876;p28"/>
            <p:cNvGrpSpPr/>
            <p:nvPr/>
          </p:nvGrpSpPr>
          <p:grpSpPr>
            <a:xfrm>
              <a:off x="8070147" y="4178028"/>
              <a:ext cx="1703323" cy="507544"/>
              <a:chOff x="4562295" y="634050"/>
              <a:chExt cx="2129153" cy="634431"/>
            </a:xfrm>
          </p:grpSpPr>
          <p:sp>
            <p:nvSpPr>
              <p:cNvPr id="877" name="Google Shape;877;p28"/>
              <p:cNvSpPr txBox="1"/>
              <p:nvPr/>
            </p:nvSpPr>
            <p:spPr>
              <a:xfrm>
                <a:off x="4812369" y="634050"/>
                <a:ext cx="1879079" cy="6344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Résumés zones focales</a:t>
                </a:r>
                <a:r>
                  <a:rPr lang="en-US" sz="533" b="1" i="0" u="none" strike="noStrike" cap="none">
                    <a:solidFill>
                      <a:srgbClr val="000000"/>
                    </a:solidFill>
                    <a:latin typeface="Arial Narrow"/>
                    <a:ea typeface="Arial Narrow"/>
                    <a:cs typeface="Arial Narrow"/>
                    <a:sym typeface="Arial Narrow"/>
                  </a:rPr>
                  <a:t> (~24)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Chargé de zone focale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au</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10</a:t>
                </a:r>
                <a:r>
                  <a:rPr lang="en-US" sz="533" b="0" i="0" u="none" strike="noStrike" cap="none">
                    <a:solidFill>
                      <a:srgbClr val="595959"/>
                    </a:solidFill>
                    <a:latin typeface="Arial Narrow"/>
                    <a:ea typeface="Arial Narrow"/>
                    <a:cs typeface="Arial Narrow"/>
                    <a:sym typeface="Arial Narrow"/>
                  </a:rPr>
                  <a:t>)</a:t>
                </a:r>
                <a:endParaRPr sz="1400" b="0" i="0" u="none" strike="noStrike" cap="none">
                  <a:solidFill>
                    <a:srgbClr val="000000"/>
                  </a:solidFill>
                  <a:latin typeface="Arial"/>
                  <a:ea typeface="Arial"/>
                  <a:cs typeface="Arial"/>
                  <a:sym typeface="Arial"/>
                </a:endParaRPr>
              </a:p>
            </p:txBody>
          </p:sp>
          <p:pic>
            <p:nvPicPr>
              <p:cNvPr id="878" name="Google Shape;878;p28"/>
              <p:cNvPicPr preferRelativeResize="0"/>
              <p:nvPr/>
            </p:nvPicPr>
            <p:blipFill rotWithShape="1">
              <a:blip r:embed="rId8">
                <a:alphaModFix/>
              </a:blip>
              <a:srcRect/>
              <a:stretch/>
            </p:blipFill>
            <p:spPr>
              <a:xfrm>
                <a:off x="4562295" y="705304"/>
                <a:ext cx="332932" cy="438219"/>
              </a:xfrm>
              <a:prstGeom prst="rect">
                <a:avLst/>
              </a:prstGeom>
              <a:noFill/>
              <a:ln>
                <a:noFill/>
              </a:ln>
            </p:spPr>
          </p:pic>
        </p:grpSp>
        <p:pic>
          <p:nvPicPr>
            <p:cNvPr id="879" name="Google Shape;879;p28"/>
            <p:cNvPicPr preferRelativeResize="0"/>
            <p:nvPr/>
          </p:nvPicPr>
          <p:blipFill rotWithShape="1">
            <a:blip r:embed="rId14">
              <a:alphaModFix/>
            </a:blip>
            <a:srcRect/>
            <a:stretch/>
          </p:blipFill>
          <p:spPr>
            <a:xfrm>
              <a:off x="7915751" y="4405092"/>
              <a:ext cx="256771" cy="252335"/>
            </a:xfrm>
            <a:prstGeom prst="rect">
              <a:avLst/>
            </a:prstGeom>
            <a:noFill/>
            <a:ln>
              <a:noFill/>
            </a:ln>
          </p:spPr>
        </p:pic>
      </p:grpSp>
      <p:sp>
        <p:nvSpPr>
          <p:cNvPr id="880" name="Google Shape;880;p28"/>
          <p:cNvSpPr/>
          <p:nvPr/>
        </p:nvSpPr>
        <p:spPr>
          <a:xfrm>
            <a:off x="1164843" y="541576"/>
            <a:ext cx="2010427" cy="258982"/>
          </a:xfrm>
          <a:prstGeom prst="rect">
            <a:avLst/>
          </a:prstGeom>
          <a:solidFill>
            <a:srgbClr val="12416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83"/>
              <a:buFont typeface="Arial"/>
              <a:buNone/>
            </a:pPr>
            <a:r>
              <a:rPr lang="en-US" sz="1083" b="1" i="0" u="none" strike="noStrike" cap="small">
                <a:solidFill>
                  <a:srgbClr val="FFFFFF"/>
                </a:solidFill>
                <a:latin typeface="Arial Narrow"/>
                <a:ea typeface="Arial Narrow"/>
                <a:cs typeface="Arial Narrow"/>
                <a:sym typeface="Arial Narrow"/>
              </a:rPr>
              <a:t>Collecte des donn</a:t>
            </a:r>
            <a:r>
              <a:rPr lang="en-US" sz="1083" b="1" cap="small">
                <a:solidFill>
                  <a:srgbClr val="FFFFFF"/>
                </a:solidFill>
                <a:latin typeface="Arial Narrow"/>
                <a:ea typeface="Arial Narrow"/>
                <a:cs typeface="Arial Narrow"/>
                <a:sym typeface="Arial Narrow"/>
              </a:rPr>
              <a:t>ées</a:t>
            </a:r>
            <a:endParaRPr sz="1400" b="0" i="0" u="none" strike="noStrike" cap="none">
              <a:solidFill>
                <a:srgbClr val="000000"/>
              </a:solidFill>
              <a:latin typeface="Arial"/>
              <a:ea typeface="Arial"/>
              <a:cs typeface="Arial"/>
              <a:sym typeface="Arial"/>
            </a:endParaRPr>
          </a:p>
        </p:txBody>
      </p:sp>
      <p:sp>
        <p:nvSpPr>
          <p:cNvPr id="881" name="Google Shape;881;p28"/>
          <p:cNvSpPr/>
          <p:nvPr/>
        </p:nvSpPr>
        <p:spPr>
          <a:xfrm>
            <a:off x="3175272" y="541576"/>
            <a:ext cx="3005004" cy="258982"/>
          </a:xfrm>
          <a:prstGeom prst="rect">
            <a:avLst/>
          </a:prstGeom>
          <a:solidFill>
            <a:srgbClr val="1C62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83"/>
              <a:buFont typeface="Arial"/>
              <a:buNone/>
            </a:pPr>
            <a:r>
              <a:rPr lang="en-US" sz="1083" b="1" cap="small">
                <a:solidFill>
                  <a:srgbClr val="FFFFFF"/>
                </a:solidFill>
                <a:latin typeface="Arial Narrow"/>
                <a:ea typeface="Arial Narrow"/>
                <a:cs typeface="Arial Narrow"/>
                <a:sym typeface="Arial Narrow"/>
              </a:rPr>
              <a:t>validation des données et r</a:t>
            </a:r>
            <a:r>
              <a:rPr lang="en-US" sz="1083" b="1" i="0" u="none" strike="noStrike" cap="small">
                <a:solidFill>
                  <a:srgbClr val="FFFFFF"/>
                </a:solidFill>
                <a:latin typeface="Arial Narrow"/>
                <a:ea typeface="Arial Narrow"/>
                <a:cs typeface="Arial Narrow"/>
                <a:sym typeface="Arial Narrow"/>
              </a:rPr>
              <a:t>eporting</a:t>
            </a:r>
            <a:endParaRPr sz="1400" b="0" i="0" u="none" strike="noStrike" cap="none">
              <a:solidFill>
                <a:srgbClr val="000000"/>
              </a:solidFill>
              <a:latin typeface="Arial"/>
              <a:ea typeface="Arial"/>
              <a:cs typeface="Arial"/>
              <a:sym typeface="Arial"/>
            </a:endParaRPr>
          </a:p>
        </p:txBody>
      </p:sp>
      <p:sp>
        <p:nvSpPr>
          <p:cNvPr id="882" name="Google Shape;882;p28"/>
          <p:cNvSpPr/>
          <p:nvPr/>
        </p:nvSpPr>
        <p:spPr>
          <a:xfrm>
            <a:off x="6180277" y="539826"/>
            <a:ext cx="2590399" cy="258982"/>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83"/>
              <a:buFont typeface="Arial"/>
              <a:buNone/>
            </a:pPr>
            <a:r>
              <a:rPr lang="en-US" sz="1083" b="1" cap="small">
                <a:solidFill>
                  <a:srgbClr val="FFFFFF"/>
                </a:solidFill>
                <a:latin typeface="Arial Narrow"/>
                <a:ea typeface="Arial Narrow"/>
                <a:cs typeface="Arial Narrow"/>
                <a:sym typeface="Arial Narrow"/>
              </a:rPr>
              <a:t>Analyse des données</a:t>
            </a:r>
            <a:endParaRPr sz="1400" b="0" i="0" u="none" strike="noStrike" cap="none">
              <a:solidFill>
                <a:srgbClr val="000000"/>
              </a:solidFill>
              <a:latin typeface="Arial"/>
              <a:ea typeface="Arial"/>
              <a:cs typeface="Arial"/>
              <a:sym typeface="Arial"/>
            </a:endParaRPr>
          </a:p>
        </p:txBody>
      </p:sp>
      <p:sp>
        <p:nvSpPr>
          <p:cNvPr id="883" name="Google Shape;883;p28"/>
          <p:cNvSpPr/>
          <p:nvPr/>
        </p:nvSpPr>
        <p:spPr>
          <a:xfrm>
            <a:off x="8760820" y="537773"/>
            <a:ext cx="2155800" cy="258900"/>
          </a:xfrm>
          <a:prstGeom prst="rect">
            <a:avLst/>
          </a:prstGeom>
          <a:solidFill>
            <a:srgbClr val="73B5E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83"/>
              <a:buFont typeface="Arial"/>
              <a:buNone/>
            </a:pPr>
            <a:r>
              <a:rPr lang="en-US" sz="1083" b="1" i="0" u="none" strike="noStrike" cap="small">
                <a:solidFill>
                  <a:srgbClr val="FFFFFF"/>
                </a:solidFill>
                <a:latin typeface="Arial Narrow"/>
                <a:ea typeface="Arial Narrow"/>
                <a:cs typeface="Arial Narrow"/>
                <a:sym typeface="Arial Narrow"/>
              </a:rPr>
              <a:t>Pr</a:t>
            </a:r>
            <a:r>
              <a:rPr lang="en-US" sz="1083" b="1" cap="small">
                <a:solidFill>
                  <a:srgbClr val="FFFFFF"/>
                </a:solidFill>
                <a:latin typeface="Arial Narrow"/>
                <a:ea typeface="Arial Narrow"/>
                <a:cs typeface="Arial Narrow"/>
                <a:sym typeface="Arial Narrow"/>
              </a:rPr>
              <a:t>é</a:t>
            </a:r>
            <a:r>
              <a:rPr lang="en-US" sz="1083" b="1" i="0" u="none" strike="noStrike" cap="small">
                <a:solidFill>
                  <a:srgbClr val="FFFFFF"/>
                </a:solidFill>
                <a:latin typeface="Arial Narrow"/>
                <a:ea typeface="Arial Narrow"/>
                <a:cs typeface="Arial Narrow"/>
                <a:sym typeface="Arial Narrow"/>
              </a:rPr>
              <a:t>sentation des données</a:t>
            </a:r>
            <a:endParaRPr sz="1400" b="0" i="0" u="none" strike="noStrike" cap="none">
              <a:solidFill>
                <a:srgbClr val="000000"/>
              </a:solidFill>
              <a:latin typeface="Arial"/>
              <a:ea typeface="Arial"/>
              <a:cs typeface="Arial"/>
              <a:sym typeface="Arial"/>
            </a:endParaRPr>
          </a:p>
        </p:txBody>
      </p:sp>
      <p:grpSp>
        <p:nvGrpSpPr>
          <p:cNvPr id="884" name="Google Shape;884;p28"/>
          <p:cNvGrpSpPr/>
          <p:nvPr/>
        </p:nvGrpSpPr>
        <p:grpSpPr>
          <a:xfrm>
            <a:off x="5401070" y="4019776"/>
            <a:ext cx="1313190" cy="338362"/>
            <a:chOff x="17056756" y="4725124"/>
            <a:chExt cx="1969785" cy="507544"/>
          </a:xfrm>
        </p:grpSpPr>
        <p:pic>
          <p:nvPicPr>
            <p:cNvPr id="885" name="Google Shape;885;p28"/>
            <p:cNvPicPr preferRelativeResize="0"/>
            <p:nvPr/>
          </p:nvPicPr>
          <p:blipFill rotWithShape="1">
            <a:blip r:embed="rId15">
              <a:alphaModFix/>
            </a:blip>
            <a:srcRect/>
            <a:stretch/>
          </p:blipFill>
          <p:spPr>
            <a:xfrm>
              <a:off x="17056756" y="4823610"/>
              <a:ext cx="248264" cy="243795"/>
            </a:xfrm>
            <a:prstGeom prst="rect">
              <a:avLst/>
            </a:prstGeom>
            <a:noFill/>
            <a:ln>
              <a:noFill/>
            </a:ln>
          </p:spPr>
        </p:pic>
        <p:sp>
          <p:nvSpPr>
            <p:cNvPr id="886" name="Google Shape;886;p28"/>
            <p:cNvSpPr txBox="1"/>
            <p:nvPr/>
          </p:nvSpPr>
          <p:spPr>
            <a:xfrm>
              <a:off x="17285195" y="4725124"/>
              <a:ext cx="1741346" cy="507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(Most) Focal Summaries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Focal Point Leads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Monthly by the 15</a:t>
              </a:r>
              <a:r>
                <a:rPr lang="en-US" sz="533" b="0" i="0" u="none" strike="noStrike" cap="none" baseline="30000">
                  <a:solidFill>
                    <a:srgbClr val="595959"/>
                  </a:solidFill>
                  <a:latin typeface="Arial Narrow"/>
                  <a:ea typeface="Arial Narrow"/>
                  <a:cs typeface="Arial Narrow"/>
                  <a:sym typeface="Arial Narrow"/>
                </a:rPr>
                <a:t>th</a:t>
              </a:r>
              <a:r>
                <a:rPr lang="en-US" sz="533" b="0" i="0" u="none" strike="noStrike" cap="none">
                  <a:solidFill>
                    <a:srgbClr val="595959"/>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grpSp>
      <p:grpSp>
        <p:nvGrpSpPr>
          <p:cNvPr id="887" name="Google Shape;887;p28"/>
          <p:cNvGrpSpPr/>
          <p:nvPr/>
        </p:nvGrpSpPr>
        <p:grpSpPr>
          <a:xfrm>
            <a:off x="1257278" y="3142689"/>
            <a:ext cx="1078837" cy="338362"/>
            <a:chOff x="2089825" y="1807186"/>
            <a:chExt cx="1690235" cy="634429"/>
          </a:xfrm>
        </p:grpSpPr>
        <p:pic>
          <p:nvPicPr>
            <p:cNvPr id="888" name="Google Shape;888;p28"/>
            <p:cNvPicPr preferRelativeResize="0"/>
            <p:nvPr/>
          </p:nvPicPr>
          <p:blipFill rotWithShape="1">
            <a:blip r:embed="rId4">
              <a:alphaModFix/>
            </a:blip>
            <a:srcRect/>
            <a:stretch/>
          </p:blipFill>
          <p:spPr>
            <a:xfrm>
              <a:off x="2089825" y="1906779"/>
              <a:ext cx="301232" cy="375448"/>
            </a:xfrm>
            <a:prstGeom prst="rect">
              <a:avLst/>
            </a:prstGeom>
            <a:noFill/>
            <a:ln>
              <a:noFill/>
            </a:ln>
          </p:spPr>
        </p:pic>
        <p:sp>
          <p:nvSpPr>
            <p:cNvPr id="889" name="Google Shape;889;p28"/>
            <p:cNvSpPr txBox="1"/>
            <p:nvPr/>
          </p:nvSpPr>
          <p:spPr>
            <a:xfrm>
              <a:off x="2377371" y="1807186"/>
              <a:ext cx="1402689" cy="634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Registre admission de patients </a:t>
              </a:r>
              <a:r>
                <a:rPr lang="en-US" sz="533" b="1" i="0" u="none" strike="noStrike" cap="none">
                  <a:solidFill>
                    <a:srgbClr val="000000"/>
                  </a:solidFill>
                  <a:latin typeface="Arial Narrow"/>
                  <a:ea typeface="Arial Narrow"/>
                  <a:cs typeface="Arial Narrow"/>
                  <a:sym typeface="Arial Narrow"/>
                </a:rPr>
                <a: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Equipe hôpital du district</a:t>
              </a:r>
              <a:endParaRPr sz="533">
                <a:solidFill>
                  <a:srgbClr val="595959"/>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Quotidien</a:t>
              </a:r>
              <a:endParaRPr sz="533">
                <a:solidFill>
                  <a:srgbClr val="595959"/>
                </a:solidFill>
                <a:latin typeface="Arial Narrow"/>
                <a:ea typeface="Arial Narrow"/>
                <a:cs typeface="Arial Narrow"/>
                <a:sym typeface="Arial Narrow"/>
              </a:endParaRPr>
            </a:p>
          </p:txBody>
        </p:sp>
      </p:grpSp>
      <p:grpSp>
        <p:nvGrpSpPr>
          <p:cNvPr id="890" name="Google Shape;890;p28"/>
          <p:cNvGrpSpPr/>
          <p:nvPr/>
        </p:nvGrpSpPr>
        <p:grpSpPr>
          <a:xfrm>
            <a:off x="1234410" y="3461354"/>
            <a:ext cx="1078053" cy="338362"/>
            <a:chOff x="2091053" y="1868419"/>
            <a:chExt cx="1689007" cy="634428"/>
          </a:xfrm>
        </p:grpSpPr>
        <p:pic>
          <p:nvPicPr>
            <p:cNvPr id="891" name="Google Shape;891;p28"/>
            <p:cNvPicPr preferRelativeResize="0"/>
            <p:nvPr/>
          </p:nvPicPr>
          <p:blipFill rotWithShape="1">
            <a:blip r:embed="rId4">
              <a:alphaModFix/>
            </a:blip>
            <a:srcRect/>
            <a:stretch/>
          </p:blipFill>
          <p:spPr>
            <a:xfrm>
              <a:off x="2091053" y="1932270"/>
              <a:ext cx="301232" cy="375448"/>
            </a:xfrm>
            <a:prstGeom prst="rect">
              <a:avLst/>
            </a:prstGeom>
            <a:noFill/>
            <a:ln>
              <a:noFill/>
            </a:ln>
          </p:spPr>
        </p:pic>
        <p:sp>
          <p:nvSpPr>
            <p:cNvPr id="892" name="Google Shape;892;p28"/>
            <p:cNvSpPr txBox="1"/>
            <p:nvPr/>
          </p:nvSpPr>
          <p:spPr>
            <a:xfrm>
              <a:off x="2377373" y="1868419"/>
              <a:ext cx="1402687" cy="6344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Enquête zones focales</a:t>
              </a:r>
              <a:r>
                <a:rPr lang="en-US" sz="533" b="1" i="0" u="none" strike="noStrike" cap="none">
                  <a:solidFill>
                    <a:srgbClr val="000000"/>
                  </a:solidFill>
                  <a:latin typeface="Arial Narrow"/>
                  <a:ea typeface="Arial Narrow"/>
                  <a:cs typeface="Arial Narrow"/>
                  <a:sym typeface="Arial Narrow"/>
                </a:rPr>
                <a:t> (~18)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Equipes hôpital du district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Quotidien</a:t>
              </a:r>
              <a:endParaRPr sz="1400" b="0" i="0" u="none" strike="noStrike" cap="none">
                <a:solidFill>
                  <a:srgbClr val="000000"/>
                </a:solidFill>
                <a:latin typeface="Arial"/>
                <a:ea typeface="Arial"/>
                <a:cs typeface="Arial"/>
                <a:sym typeface="Arial"/>
              </a:endParaRPr>
            </a:p>
          </p:txBody>
        </p:sp>
      </p:grpSp>
      <p:sp>
        <p:nvSpPr>
          <p:cNvPr id="893" name="Google Shape;893;p28"/>
          <p:cNvSpPr/>
          <p:nvPr/>
        </p:nvSpPr>
        <p:spPr>
          <a:xfrm rot="5400000">
            <a:off x="1728115" y="3389692"/>
            <a:ext cx="12192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894" name="Google Shape;894;p28"/>
          <p:cNvSpPr/>
          <p:nvPr/>
        </p:nvSpPr>
        <p:spPr>
          <a:xfrm>
            <a:off x="2150843" y="3510303"/>
            <a:ext cx="9448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895" name="Google Shape;895;p28"/>
          <p:cNvGrpSpPr/>
          <p:nvPr/>
        </p:nvGrpSpPr>
        <p:grpSpPr>
          <a:xfrm>
            <a:off x="9268201" y="968064"/>
            <a:ext cx="1381206" cy="298222"/>
            <a:chOff x="12899291" y="686953"/>
            <a:chExt cx="2071809" cy="447333"/>
          </a:xfrm>
        </p:grpSpPr>
        <p:sp>
          <p:nvSpPr>
            <p:cNvPr id="896" name="Google Shape;896;p28"/>
            <p:cNvSpPr txBox="1"/>
            <p:nvPr/>
          </p:nvSpPr>
          <p:spPr>
            <a:xfrm>
              <a:off x="13253658" y="716223"/>
              <a:ext cx="1717442"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Indications limitées de présentation des données aux communautés</a:t>
              </a:r>
              <a:r>
                <a:rPr lang="en-US" sz="533" b="1" i="0" u="none" strike="noStrike" cap="none">
                  <a:solidFill>
                    <a:srgbClr val="000000"/>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pic>
          <p:nvPicPr>
            <p:cNvPr id="897" name="Google Shape;897;p28"/>
            <p:cNvPicPr preferRelativeResize="0"/>
            <p:nvPr/>
          </p:nvPicPr>
          <p:blipFill rotWithShape="1">
            <a:blip r:embed="rId19">
              <a:alphaModFix/>
            </a:blip>
            <a:srcRect/>
            <a:stretch/>
          </p:blipFill>
          <p:spPr>
            <a:xfrm>
              <a:off x="12899291" y="686953"/>
              <a:ext cx="447333" cy="447333"/>
            </a:xfrm>
            <a:prstGeom prst="rect">
              <a:avLst/>
            </a:prstGeom>
            <a:noFill/>
            <a:ln>
              <a:noFill/>
            </a:ln>
          </p:spPr>
        </p:pic>
      </p:grpSp>
      <p:grpSp>
        <p:nvGrpSpPr>
          <p:cNvPr id="898" name="Google Shape;898;p28"/>
          <p:cNvGrpSpPr/>
          <p:nvPr/>
        </p:nvGrpSpPr>
        <p:grpSpPr>
          <a:xfrm>
            <a:off x="11543628" y="5442408"/>
            <a:ext cx="875893" cy="259825"/>
            <a:chOff x="16881459" y="6002559"/>
            <a:chExt cx="1313840" cy="389738"/>
          </a:xfrm>
        </p:grpSpPr>
        <p:pic>
          <p:nvPicPr>
            <p:cNvPr id="899" name="Google Shape;899;p28"/>
            <p:cNvPicPr preferRelativeResize="0"/>
            <p:nvPr/>
          </p:nvPicPr>
          <p:blipFill rotWithShape="1">
            <a:blip r:embed="rId19">
              <a:alphaModFix/>
            </a:blip>
            <a:srcRect/>
            <a:stretch/>
          </p:blipFill>
          <p:spPr>
            <a:xfrm>
              <a:off x="16881459" y="6002559"/>
              <a:ext cx="365760" cy="365760"/>
            </a:xfrm>
            <a:prstGeom prst="rect">
              <a:avLst/>
            </a:prstGeom>
            <a:noFill/>
            <a:ln>
              <a:noFill/>
            </a:ln>
          </p:spPr>
        </p:pic>
        <p:sp>
          <p:nvSpPr>
            <p:cNvPr id="900" name="Google Shape;900;p28"/>
            <p:cNvSpPr txBox="1"/>
            <p:nvPr/>
          </p:nvSpPr>
          <p:spPr>
            <a:xfrm>
              <a:off x="17129802" y="6007769"/>
              <a:ext cx="1065498"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Limited 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Utilisation limitée</a:t>
              </a:r>
              <a:endParaRPr sz="1400" b="0" i="0" u="none" strike="noStrike" cap="none">
                <a:solidFill>
                  <a:srgbClr val="000000"/>
                </a:solidFill>
                <a:latin typeface="Arial"/>
                <a:ea typeface="Arial"/>
                <a:cs typeface="Arial"/>
                <a:sym typeface="Arial"/>
              </a:endParaRPr>
            </a:p>
          </p:txBody>
        </p:sp>
      </p:grpSp>
      <p:grpSp>
        <p:nvGrpSpPr>
          <p:cNvPr id="901" name="Google Shape;901;p28"/>
          <p:cNvGrpSpPr/>
          <p:nvPr/>
        </p:nvGrpSpPr>
        <p:grpSpPr>
          <a:xfrm>
            <a:off x="6007544" y="4436145"/>
            <a:ext cx="761194" cy="256352"/>
            <a:chOff x="8617259" y="6247704"/>
            <a:chExt cx="1141791" cy="384529"/>
          </a:xfrm>
        </p:grpSpPr>
        <p:sp>
          <p:nvSpPr>
            <p:cNvPr id="902" name="Google Shape;902;p28"/>
            <p:cNvSpPr txBox="1"/>
            <p:nvPr/>
          </p:nvSpPr>
          <p:spPr>
            <a:xfrm>
              <a:off x="8693552" y="6247704"/>
              <a:ext cx="1065498" cy="3845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Analys</a:t>
              </a:r>
              <a:r>
                <a:rPr lang="en-US" sz="533" b="1">
                  <a:latin typeface="Arial Narrow"/>
                  <a:ea typeface="Arial Narrow"/>
                  <a:cs typeface="Arial Narrow"/>
                  <a:sym typeface="Arial Narrow"/>
                </a:rPr>
                <a:t>e tracé RH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RH FP</a:t>
              </a:r>
              <a:endParaRPr sz="1400" b="0" i="0" u="none" strike="noStrike" cap="none">
                <a:solidFill>
                  <a:srgbClr val="000000"/>
                </a:solidFill>
                <a:latin typeface="Arial"/>
                <a:ea typeface="Arial"/>
                <a:cs typeface="Arial"/>
                <a:sym typeface="Arial"/>
              </a:endParaRPr>
            </a:p>
          </p:txBody>
        </p:sp>
        <p:pic>
          <p:nvPicPr>
            <p:cNvPr id="903" name="Google Shape;903;p28"/>
            <p:cNvPicPr preferRelativeResize="0"/>
            <p:nvPr/>
          </p:nvPicPr>
          <p:blipFill rotWithShape="1">
            <a:blip r:embed="rId14">
              <a:alphaModFix/>
            </a:blip>
            <a:srcRect/>
            <a:stretch/>
          </p:blipFill>
          <p:spPr>
            <a:xfrm>
              <a:off x="8617259" y="6321467"/>
              <a:ext cx="148785" cy="208401"/>
            </a:xfrm>
            <a:prstGeom prst="rect">
              <a:avLst/>
            </a:prstGeom>
            <a:noFill/>
            <a:ln>
              <a:noFill/>
            </a:ln>
          </p:spPr>
        </p:pic>
      </p:grpSp>
      <p:sp>
        <p:nvSpPr>
          <p:cNvPr id="904" name="Google Shape;904;p28"/>
          <p:cNvSpPr txBox="1"/>
          <p:nvPr/>
        </p:nvSpPr>
        <p:spPr>
          <a:xfrm>
            <a:off x="5559259" y="3843754"/>
            <a:ext cx="1267571" cy="2974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33"/>
              <a:buFont typeface="Arial"/>
              <a:buNone/>
            </a:pPr>
            <a:r>
              <a:rPr lang="en-US" sz="733" b="1">
                <a:latin typeface="Arial Narrow"/>
                <a:ea typeface="Arial Narrow"/>
                <a:cs typeface="Arial Narrow"/>
                <a:sym typeface="Arial Narrow"/>
              </a:rPr>
              <a:t>Zones focales</a:t>
            </a:r>
            <a:endParaRPr sz="533" b="1" i="0" u="none" strike="noStrike" cap="none">
              <a:solidFill>
                <a:srgbClr val="000000"/>
              </a:solidFill>
              <a:latin typeface="Arial Narrow"/>
              <a:ea typeface="Arial Narrow"/>
              <a:cs typeface="Arial Narrow"/>
              <a:sym typeface="Arial Narrow"/>
            </a:endParaRPr>
          </a:p>
        </p:txBody>
      </p:sp>
      <p:sp>
        <p:nvSpPr>
          <p:cNvPr id="905" name="Google Shape;905;p28"/>
          <p:cNvSpPr txBox="1"/>
          <p:nvPr/>
        </p:nvSpPr>
        <p:spPr>
          <a:xfrm>
            <a:off x="7384005" y="4808398"/>
            <a:ext cx="796173" cy="2974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33"/>
              <a:buFont typeface="Arial"/>
              <a:buNone/>
            </a:pPr>
            <a:r>
              <a:rPr lang="en-US" sz="733" b="1">
                <a:latin typeface="Arial Narrow"/>
                <a:ea typeface="Arial Narrow"/>
                <a:cs typeface="Arial Narrow"/>
                <a:sym typeface="Arial Narrow"/>
              </a:rPr>
              <a:t>Zones focales</a:t>
            </a:r>
            <a:endParaRPr sz="1400" b="0" i="0" u="none" strike="noStrike" cap="none">
              <a:solidFill>
                <a:srgbClr val="000000"/>
              </a:solidFill>
              <a:latin typeface="Arial"/>
              <a:ea typeface="Arial"/>
              <a:cs typeface="Arial"/>
              <a:sym typeface="Arial"/>
            </a:endParaRPr>
          </a:p>
        </p:txBody>
      </p:sp>
      <p:sp>
        <p:nvSpPr>
          <p:cNvPr id="906" name="Google Shape;906;p28"/>
          <p:cNvSpPr txBox="1"/>
          <p:nvPr/>
        </p:nvSpPr>
        <p:spPr>
          <a:xfrm>
            <a:off x="9889141" y="4587788"/>
            <a:ext cx="1107383" cy="2974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33"/>
              <a:buFont typeface="Arial"/>
              <a:buNone/>
            </a:pPr>
            <a:r>
              <a:rPr lang="en-US" sz="733" b="1">
                <a:latin typeface="Arial Narrow"/>
                <a:ea typeface="Arial Narrow"/>
                <a:cs typeface="Arial Narrow"/>
                <a:sym typeface="Arial Narrow"/>
              </a:rPr>
              <a:t>Zones focales</a:t>
            </a:r>
            <a:r>
              <a:rPr lang="en-US" sz="733" b="1" i="0" u="none" strike="noStrike" cap="none">
                <a:solidFill>
                  <a:srgbClr val="000000"/>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grpSp>
        <p:nvGrpSpPr>
          <p:cNvPr id="907" name="Google Shape;907;p28"/>
          <p:cNvGrpSpPr/>
          <p:nvPr/>
        </p:nvGrpSpPr>
        <p:grpSpPr>
          <a:xfrm>
            <a:off x="4463037" y="5407698"/>
            <a:ext cx="904737" cy="338362"/>
            <a:chOff x="5821073" y="6169891"/>
            <a:chExt cx="1357106" cy="507542"/>
          </a:xfrm>
        </p:grpSpPr>
        <p:pic>
          <p:nvPicPr>
            <p:cNvPr id="908" name="Google Shape;908;p28"/>
            <p:cNvPicPr preferRelativeResize="0"/>
            <p:nvPr/>
          </p:nvPicPr>
          <p:blipFill rotWithShape="1">
            <a:blip r:embed="rId14">
              <a:alphaModFix/>
            </a:blip>
            <a:srcRect/>
            <a:stretch/>
          </p:blipFill>
          <p:spPr>
            <a:xfrm>
              <a:off x="5821073" y="6395192"/>
              <a:ext cx="175092" cy="255732"/>
            </a:xfrm>
            <a:prstGeom prst="rect">
              <a:avLst/>
            </a:prstGeom>
            <a:noFill/>
            <a:ln>
              <a:noFill/>
            </a:ln>
          </p:spPr>
        </p:pic>
        <p:grpSp>
          <p:nvGrpSpPr>
            <p:cNvPr id="909" name="Google Shape;909;p28"/>
            <p:cNvGrpSpPr/>
            <p:nvPr/>
          </p:nvGrpSpPr>
          <p:grpSpPr>
            <a:xfrm>
              <a:off x="5967228" y="6169891"/>
              <a:ext cx="1210951" cy="507542"/>
              <a:chOff x="5683850" y="6550690"/>
              <a:chExt cx="1210951" cy="507542"/>
            </a:xfrm>
          </p:grpSpPr>
          <p:grpSp>
            <p:nvGrpSpPr>
              <p:cNvPr id="910" name="Google Shape;910;p28"/>
              <p:cNvGrpSpPr/>
              <p:nvPr/>
            </p:nvGrpSpPr>
            <p:grpSpPr>
              <a:xfrm>
                <a:off x="5683850" y="6681213"/>
                <a:ext cx="294199" cy="256031"/>
                <a:chOff x="6062885" y="1849234"/>
                <a:chExt cx="2349498" cy="2044702"/>
              </a:xfrm>
            </p:grpSpPr>
            <p:pic>
              <p:nvPicPr>
                <p:cNvPr id="911" name="Google Shape;911;p28"/>
                <p:cNvPicPr preferRelativeResize="0"/>
                <p:nvPr/>
              </p:nvPicPr>
              <p:blipFill rotWithShape="1">
                <a:blip r:embed="rId12">
                  <a:alphaModFix/>
                </a:blip>
                <a:srcRect/>
                <a:stretch/>
              </p:blipFill>
              <p:spPr>
                <a:xfrm>
                  <a:off x="6062885" y="1849234"/>
                  <a:ext cx="2349498" cy="2044702"/>
                </a:xfrm>
                <a:prstGeom prst="rect">
                  <a:avLst/>
                </a:prstGeom>
                <a:noFill/>
                <a:ln>
                  <a:noFill/>
                </a:ln>
              </p:spPr>
            </p:pic>
            <p:sp>
              <p:nvSpPr>
                <p:cNvPr id="912" name="Google Shape;912;p28"/>
                <p:cNvSpPr/>
                <p:nvPr/>
              </p:nvSpPr>
              <p:spPr>
                <a:xfrm>
                  <a:off x="6230816" y="2020744"/>
                  <a:ext cx="1987244" cy="1284289"/>
                </a:xfrm>
                <a:prstGeom prst="rect">
                  <a:avLst/>
                </a:prstGeom>
                <a:solidFill>
                  <a:srgbClr val="1D52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
                    <a:buFont typeface="Arial"/>
                    <a:buNone/>
                  </a:pPr>
                  <a:endParaRPr sz="960" b="0" i="0" u="none" strike="noStrike" cap="none">
                    <a:solidFill>
                      <a:srgbClr val="FFFFFF"/>
                    </a:solidFill>
                    <a:latin typeface="Calibri"/>
                    <a:ea typeface="Calibri"/>
                    <a:cs typeface="Calibri"/>
                    <a:sym typeface="Calibri"/>
                  </a:endParaRPr>
                </a:p>
              </p:txBody>
            </p:sp>
            <p:pic>
              <p:nvPicPr>
                <p:cNvPr id="913" name="Google Shape;913;p28"/>
                <p:cNvPicPr preferRelativeResize="0"/>
                <p:nvPr/>
              </p:nvPicPr>
              <p:blipFill rotWithShape="1">
                <a:blip r:embed="rId13">
                  <a:alphaModFix/>
                </a:blip>
                <a:srcRect l="16440" t="20699" r="16058" b="19528"/>
                <a:stretch/>
              </p:blipFill>
              <p:spPr>
                <a:xfrm>
                  <a:off x="6244944" y="2291282"/>
                  <a:ext cx="1958991" cy="848841"/>
                </a:xfrm>
                <a:prstGeom prst="rect">
                  <a:avLst/>
                </a:prstGeom>
                <a:noFill/>
                <a:ln>
                  <a:noFill/>
                </a:ln>
              </p:spPr>
            </p:pic>
          </p:grpSp>
          <p:sp>
            <p:nvSpPr>
              <p:cNvPr id="914" name="Google Shape;914;p28"/>
              <p:cNvSpPr txBox="1"/>
              <p:nvPr/>
            </p:nvSpPr>
            <p:spPr>
              <a:xfrm>
                <a:off x="5939045" y="6550690"/>
                <a:ext cx="955756" cy="5075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Portail PBF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Expert</a:t>
                </a:r>
                <a:r>
                  <a:rPr lang="en-US" sz="533" b="0" i="0" u="none" strike="noStrike" cap="none">
                    <a:solidFill>
                      <a:srgbClr val="595959"/>
                    </a:solidFill>
                    <a:latin typeface="Arial Narrow"/>
                    <a:ea typeface="Arial Narrow"/>
                    <a:cs typeface="Arial Narrow"/>
                    <a:sym typeface="Arial Narrow"/>
                  </a:rPr>
                  <a:t>PBF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Fin</a:t>
                </a:r>
                <a:r>
                  <a:rPr lang="en-US" sz="533" b="0" i="0" u="none" strike="noStrike" cap="none">
                    <a:solidFill>
                      <a:srgbClr val="595959"/>
                    </a:solidFill>
                    <a:latin typeface="Arial Narrow"/>
                    <a:ea typeface="Arial Narrow"/>
                    <a:cs typeface="Arial Narrow"/>
                    <a:sym typeface="Arial Narrow"/>
                  </a:rPr>
                  <a:t>)</a:t>
                </a:r>
                <a:endParaRPr sz="1400" b="0" i="0" u="none" strike="noStrike" cap="none">
                  <a:solidFill>
                    <a:srgbClr val="000000"/>
                  </a:solidFill>
                  <a:latin typeface="Arial"/>
                  <a:ea typeface="Arial"/>
                  <a:cs typeface="Arial"/>
                  <a:sym typeface="Arial"/>
                </a:endParaRPr>
              </a:p>
            </p:txBody>
          </p:sp>
        </p:grpSp>
      </p:grpSp>
      <p:grpSp>
        <p:nvGrpSpPr>
          <p:cNvPr id="915" name="Google Shape;915;p28"/>
          <p:cNvGrpSpPr/>
          <p:nvPr/>
        </p:nvGrpSpPr>
        <p:grpSpPr>
          <a:xfrm>
            <a:off x="4768816" y="2090996"/>
            <a:ext cx="928114" cy="420371"/>
            <a:chOff x="7416462" y="2350251"/>
            <a:chExt cx="1392171" cy="630557"/>
          </a:xfrm>
        </p:grpSpPr>
        <p:pic>
          <p:nvPicPr>
            <p:cNvPr id="916" name="Google Shape;916;p28"/>
            <p:cNvPicPr preferRelativeResize="0"/>
            <p:nvPr/>
          </p:nvPicPr>
          <p:blipFill rotWithShape="1">
            <a:blip r:embed="rId14">
              <a:alphaModFix/>
            </a:blip>
            <a:srcRect/>
            <a:stretch/>
          </p:blipFill>
          <p:spPr>
            <a:xfrm>
              <a:off x="7416462" y="2547561"/>
              <a:ext cx="215652" cy="255732"/>
            </a:xfrm>
            <a:prstGeom prst="rect">
              <a:avLst/>
            </a:prstGeom>
            <a:noFill/>
            <a:ln>
              <a:noFill/>
            </a:ln>
          </p:spPr>
        </p:pic>
        <p:grpSp>
          <p:nvGrpSpPr>
            <p:cNvPr id="917" name="Google Shape;917;p28"/>
            <p:cNvGrpSpPr/>
            <p:nvPr/>
          </p:nvGrpSpPr>
          <p:grpSpPr>
            <a:xfrm>
              <a:off x="7568087" y="2350251"/>
              <a:ext cx="1240546" cy="630557"/>
              <a:chOff x="5683850" y="6557465"/>
              <a:chExt cx="1240546" cy="630557"/>
            </a:xfrm>
          </p:grpSpPr>
          <p:grpSp>
            <p:nvGrpSpPr>
              <p:cNvPr id="918" name="Google Shape;918;p28"/>
              <p:cNvGrpSpPr/>
              <p:nvPr/>
            </p:nvGrpSpPr>
            <p:grpSpPr>
              <a:xfrm>
                <a:off x="5683850" y="6681213"/>
                <a:ext cx="294199" cy="256031"/>
                <a:chOff x="6062885" y="1849234"/>
                <a:chExt cx="2349498" cy="2044702"/>
              </a:xfrm>
            </p:grpSpPr>
            <p:pic>
              <p:nvPicPr>
                <p:cNvPr id="919" name="Google Shape;919;p28"/>
                <p:cNvPicPr preferRelativeResize="0"/>
                <p:nvPr/>
              </p:nvPicPr>
              <p:blipFill rotWithShape="1">
                <a:blip r:embed="rId12">
                  <a:alphaModFix/>
                </a:blip>
                <a:srcRect/>
                <a:stretch/>
              </p:blipFill>
              <p:spPr>
                <a:xfrm>
                  <a:off x="6062885" y="1849234"/>
                  <a:ext cx="2349498" cy="2044702"/>
                </a:xfrm>
                <a:prstGeom prst="rect">
                  <a:avLst/>
                </a:prstGeom>
                <a:noFill/>
                <a:ln>
                  <a:noFill/>
                </a:ln>
              </p:spPr>
            </p:pic>
            <p:sp>
              <p:nvSpPr>
                <p:cNvPr id="920" name="Google Shape;920;p28"/>
                <p:cNvSpPr/>
                <p:nvPr/>
              </p:nvSpPr>
              <p:spPr>
                <a:xfrm>
                  <a:off x="6230816" y="2020744"/>
                  <a:ext cx="1987244" cy="1284289"/>
                </a:xfrm>
                <a:prstGeom prst="rect">
                  <a:avLst/>
                </a:prstGeom>
                <a:solidFill>
                  <a:srgbClr val="1D52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
                    <a:buFont typeface="Arial"/>
                    <a:buNone/>
                  </a:pPr>
                  <a:endParaRPr sz="960" b="0" i="0" u="none" strike="noStrike" cap="none">
                    <a:solidFill>
                      <a:srgbClr val="FFFFFF"/>
                    </a:solidFill>
                    <a:latin typeface="Calibri"/>
                    <a:ea typeface="Calibri"/>
                    <a:cs typeface="Calibri"/>
                    <a:sym typeface="Calibri"/>
                  </a:endParaRPr>
                </a:p>
              </p:txBody>
            </p:sp>
            <p:pic>
              <p:nvPicPr>
                <p:cNvPr id="921" name="Google Shape;921;p28"/>
                <p:cNvPicPr preferRelativeResize="0"/>
                <p:nvPr/>
              </p:nvPicPr>
              <p:blipFill rotWithShape="1">
                <a:blip r:embed="rId13">
                  <a:alphaModFix/>
                </a:blip>
                <a:srcRect l="16440" t="20699" r="16058" b="19528"/>
                <a:stretch/>
              </p:blipFill>
              <p:spPr>
                <a:xfrm>
                  <a:off x="6244944" y="2291282"/>
                  <a:ext cx="1958991" cy="848841"/>
                </a:xfrm>
                <a:prstGeom prst="rect">
                  <a:avLst/>
                </a:prstGeom>
                <a:noFill/>
                <a:ln>
                  <a:noFill/>
                </a:ln>
              </p:spPr>
            </p:pic>
          </p:grpSp>
          <p:sp>
            <p:nvSpPr>
              <p:cNvPr id="922" name="Google Shape;922;p28"/>
              <p:cNvSpPr txBox="1"/>
              <p:nvPr/>
            </p:nvSpPr>
            <p:spPr>
              <a:xfrm>
                <a:off x="5903420" y="6557465"/>
                <a:ext cx="1020976" cy="6305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Portail </a:t>
                </a:r>
                <a:r>
                  <a:rPr lang="en-US" sz="533" b="1" i="0" u="none" strike="noStrike" cap="none">
                    <a:solidFill>
                      <a:srgbClr val="000000"/>
                    </a:solidFill>
                    <a:latin typeface="Arial Narrow"/>
                    <a:ea typeface="Arial Narrow"/>
                    <a:cs typeface="Arial Narrow"/>
                    <a:sym typeface="Arial Narrow"/>
                  </a:rPr>
                  <a:t>PBFl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 (~1700)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CDVs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grpSp>
      </p:grpSp>
      <p:grpSp>
        <p:nvGrpSpPr>
          <p:cNvPr id="923" name="Google Shape;923;p28"/>
          <p:cNvGrpSpPr/>
          <p:nvPr/>
        </p:nvGrpSpPr>
        <p:grpSpPr>
          <a:xfrm>
            <a:off x="11577424" y="5150814"/>
            <a:ext cx="936709" cy="256352"/>
            <a:chOff x="16930109" y="6791792"/>
            <a:chExt cx="1405063" cy="384529"/>
          </a:xfrm>
        </p:grpSpPr>
        <p:grpSp>
          <p:nvGrpSpPr>
            <p:cNvPr id="924" name="Google Shape;924;p28"/>
            <p:cNvGrpSpPr/>
            <p:nvPr/>
          </p:nvGrpSpPr>
          <p:grpSpPr>
            <a:xfrm>
              <a:off x="16930109" y="6794739"/>
              <a:ext cx="368201" cy="374743"/>
              <a:chOff x="8641929" y="2594276"/>
              <a:chExt cx="502066" cy="510986"/>
            </a:xfrm>
          </p:grpSpPr>
          <p:sp>
            <p:nvSpPr>
              <p:cNvPr id="925" name="Google Shape;925;p28"/>
              <p:cNvSpPr/>
              <p:nvPr/>
            </p:nvSpPr>
            <p:spPr>
              <a:xfrm>
                <a:off x="8718618" y="2654282"/>
                <a:ext cx="362417" cy="37829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pic>
            <p:nvPicPr>
              <p:cNvPr id="926" name="Google Shape;926;p28"/>
              <p:cNvPicPr preferRelativeResize="0"/>
              <p:nvPr/>
            </p:nvPicPr>
            <p:blipFill rotWithShape="1">
              <a:blip r:embed="rId20">
                <a:alphaModFix/>
              </a:blip>
              <a:srcRect l="14449" t="15900" r="16744" b="14067"/>
              <a:stretch/>
            </p:blipFill>
            <p:spPr>
              <a:xfrm>
                <a:off x="8641929" y="2594276"/>
                <a:ext cx="502066" cy="510986"/>
              </a:xfrm>
              <a:prstGeom prst="rect">
                <a:avLst/>
              </a:prstGeom>
              <a:noFill/>
              <a:ln>
                <a:noFill/>
              </a:ln>
            </p:spPr>
          </p:pic>
        </p:grpSp>
        <p:sp>
          <p:nvSpPr>
            <p:cNvPr id="927" name="Google Shape;927;p28"/>
            <p:cNvSpPr txBox="1"/>
            <p:nvPr/>
          </p:nvSpPr>
          <p:spPr>
            <a:xfrm>
              <a:off x="17269673" y="6791792"/>
              <a:ext cx="1065498" cy="3845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Phone call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Appel</a:t>
              </a:r>
              <a:endParaRPr sz="1400" b="0" i="0" u="none" strike="noStrike" cap="none">
                <a:solidFill>
                  <a:srgbClr val="000000"/>
                </a:solidFill>
                <a:latin typeface="Arial"/>
                <a:ea typeface="Arial"/>
                <a:cs typeface="Arial"/>
                <a:sym typeface="Arial"/>
              </a:endParaRPr>
            </a:p>
          </p:txBody>
        </p:sp>
      </p:grpSp>
      <p:grpSp>
        <p:nvGrpSpPr>
          <p:cNvPr id="928" name="Google Shape;928;p28"/>
          <p:cNvGrpSpPr/>
          <p:nvPr/>
        </p:nvGrpSpPr>
        <p:grpSpPr>
          <a:xfrm>
            <a:off x="4445628" y="2401031"/>
            <a:ext cx="935195" cy="3027686"/>
            <a:chOff x="7040547" y="2782764"/>
            <a:chExt cx="1402792" cy="4541529"/>
          </a:xfrm>
        </p:grpSpPr>
        <p:grpSp>
          <p:nvGrpSpPr>
            <p:cNvPr id="929" name="Google Shape;929;p28"/>
            <p:cNvGrpSpPr/>
            <p:nvPr/>
          </p:nvGrpSpPr>
          <p:grpSpPr>
            <a:xfrm>
              <a:off x="7040547" y="2782764"/>
              <a:ext cx="624348" cy="4541529"/>
              <a:chOff x="7040547" y="2782764"/>
              <a:chExt cx="624348" cy="4541529"/>
            </a:xfrm>
          </p:grpSpPr>
          <p:grpSp>
            <p:nvGrpSpPr>
              <p:cNvPr id="930" name="Google Shape;930;p28"/>
              <p:cNvGrpSpPr/>
              <p:nvPr/>
            </p:nvGrpSpPr>
            <p:grpSpPr>
              <a:xfrm>
                <a:off x="7042790" y="2784592"/>
                <a:ext cx="622105" cy="4539701"/>
                <a:chOff x="7042790" y="2784592"/>
                <a:chExt cx="622105" cy="4539701"/>
              </a:xfrm>
            </p:grpSpPr>
            <p:sp>
              <p:nvSpPr>
                <p:cNvPr id="931" name="Google Shape;931;p28"/>
                <p:cNvSpPr/>
                <p:nvPr/>
              </p:nvSpPr>
              <p:spPr>
                <a:xfrm rot="10800000" flipH="1">
                  <a:off x="7042790" y="2929676"/>
                  <a:ext cx="601796" cy="36576"/>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932" name="Google Shape;932;p28"/>
                <p:cNvSpPr/>
                <p:nvPr/>
              </p:nvSpPr>
              <p:spPr>
                <a:xfrm rot="5400000" flipH="1">
                  <a:off x="7550596" y="2853173"/>
                  <a:ext cx="182880" cy="45719"/>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933" name="Google Shape;933;p28"/>
                <p:cNvSpPr/>
                <p:nvPr/>
              </p:nvSpPr>
              <p:spPr>
                <a:xfrm rot="5400000">
                  <a:off x="5151754" y="5090401"/>
                  <a:ext cx="4389120" cy="78664"/>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sp>
            <p:nvSpPr>
              <p:cNvPr id="934" name="Google Shape;934;p28"/>
              <p:cNvSpPr/>
              <p:nvPr/>
            </p:nvSpPr>
            <p:spPr>
              <a:xfrm rot="5400000" flipH="1">
                <a:off x="6971967" y="2851344"/>
                <a:ext cx="182880" cy="45719"/>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grpSp>
          <p:nvGrpSpPr>
            <p:cNvPr id="935" name="Google Shape;935;p28"/>
            <p:cNvGrpSpPr/>
            <p:nvPr/>
          </p:nvGrpSpPr>
          <p:grpSpPr>
            <a:xfrm>
              <a:off x="7166772" y="4035270"/>
              <a:ext cx="1276567" cy="507542"/>
              <a:chOff x="6193599" y="3811609"/>
              <a:chExt cx="1276567" cy="507542"/>
            </a:xfrm>
          </p:grpSpPr>
          <p:sp>
            <p:nvSpPr>
              <p:cNvPr id="936" name="Google Shape;936;p28"/>
              <p:cNvSpPr txBox="1"/>
              <p:nvPr/>
            </p:nvSpPr>
            <p:spPr>
              <a:xfrm>
                <a:off x="6514409" y="3811609"/>
                <a:ext cx="955757" cy="5075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Retour </a:t>
                </a:r>
                <a:r>
                  <a:rPr lang="en-US" sz="533" b="1" i="0" u="none" strike="noStrike" cap="none">
                    <a:solidFill>
                      <a:srgbClr val="000000"/>
                    </a:solidFill>
                    <a:latin typeface="Arial Narrow"/>
                    <a:ea typeface="Arial Narrow"/>
                    <a:cs typeface="Arial Narrow"/>
                    <a:sym typeface="Arial Narrow"/>
                  </a:rPr>
                  <a:t>PBF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DMO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grpSp>
            <p:nvGrpSpPr>
              <p:cNvPr id="937" name="Google Shape;937;p28"/>
              <p:cNvGrpSpPr/>
              <p:nvPr/>
            </p:nvGrpSpPr>
            <p:grpSpPr>
              <a:xfrm>
                <a:off x="6193599" y="3815197"/>
                <a:ext cx="368201" cy="374743"/>
                <a:chOff x="8641928" y="2594275"/>
                <a:chExt cx="502066" cy="510986"/>
              </a:xfrm>
            </p:grpSpPr>
            <p:sp>
              <p:nvSpPr>
                <p:cNvPr id="938" name="Google Shape;938;p28"/>
                <p:cNvSpPr/>
                <p:nvPr/>
              </p:nvSpPr>
              <p:spPr>
                <a:xfrm>
                  <a:off x="8718618" y="2654282"/>
                  <a:ext cx="362417" cy="37829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pic>
              <p:nvPicPr>
                <p:cNvPr id="939" name="Google Shape;939;p28"/>
                <p:cNvPicPr preferRelativeResize="0"/>
                <p:nvPr/>
              </p:nvPicPr>
              <p:blipFill rotWithShape="1">
                <a:blip r:embed="rId20">
                  <a:alphaModFix/>
                </a:blip>
                <a:srcRect l="14449" t="15900" r="16744" b="14067"/>
                <a:stretch/>
              </p:blipFill>
              <p:spPr>
                <a:xfrm>
                  <a:off x="8641928" y="2594275"/>
                  <a:ext cx="502066" cy="510986"/>
                </a:xfrm>
                <a:prstGeom prst="rect">
                  <a:avLst/>
                </a:prstGeom>
                <a:noFill/>
                <a:ln>
                  <a:noFill/>
                </a:ln>
              </p:spPr>
            </p:pic>
          </p:grpSp>
        </p:grpSp>
      </p:grpSp>
      <p:sp>
        <p:nvSpPr>
          <p:cNvPr id="940" name="Google Shape;940;p28"/>
          <p:cNvSpPr/>
          <p:nvPr/>
        </p:nvSpPr>
        <p:spPr>
          <a:xfrm rot="-5400000">
            <a:off x="9485385" y="5030815"/>
            <a:ext cx="7010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941" name="Google Shape;941;p28"/>
          <p:cNvGrpSpPr/>
          <p:nvPr/>
        </p:nvGrpSpPr>
        <p:grpSpPr>
          <a:xfrm>
            <a:off x="6290545" y="4004713"/>
            <a:ext cx="847927" cy="256352"/>
            <a:chOff x="8564694" y="6247704"/>
            <a:chExt cx="1271890" cy="384527"/>
          </a:xfrm>
        </p:grpSpPr>
        <p:sp>
          <p:nvSpPr>
            <p:cNvPr id="942" name="Google Shape;942;p28"/>
            <p:cNvSpPr txBox="1"/>
            <p:nvPr/>
          </p:nvSpPr>
          <p:spPr>
            <a:xfrm>
              <a:off x="8693551" y="6247704"/>
              <a:ext cx="1143033" cy="3845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Tableau de bord </a:t>
              </a:r>
              <a:r>
                <a:rPr lang="en-US" sz="533" b="1" i="0" u="none" strike="noStrike" cap="none">
                  <a:solidFill>
                    <a:srgbClr val="000000"/>
                  </a:solidFill>
                  <a:latin typeface="Arial Narrow"/>
                  <a:ea typeface="Arial Narrow"/>
                  <a:cs typeface="Arial Narrow"/>
                  <a:sym typeface="Arial Narrow"/>
                </a:rPr>
                <a:t>DVDMT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Immuni</a:t>
              </a:r>
              <a:r>
                <a:rPr lang="en-US" sz="533">
                  <a:solidFill>
                    <a:srgbClr val="595959"/>
                  </a:solidFill>
                  <a:latin typeface="Arial Narrow"/>
                  <a:ea typeface="Arial Narrow"/>
                  <a:cs typeface="Arial Narrow"/>
                  <a:sym typeface="Arial Narrow"/>
                </a:rPr>
                <a:t>s</a:t>
              </a:r>
              <a:r>
                <a:rPr lang="en-US" sz="533" b="0" i="0" u="none" strike="noStrike" cap="none">
                  <a:solidFill>
                    <a:srgbClr val="595959"/>
                  </a:solidFill>
                  <a:latin typeface="Arial Narrow"/>
                  <a:ea typeface="Arial Narrow"/>
                  <a:cs typeface="Arial Narrow"/>
                  <a:sym typeface="Arial Narrow"/>
                </a:rPr>
                <a:t>ation FP</a:t>
              </a:r>
              <a:endParaRPr sz="1400" b="0" i="0" u="none" strike="noStrike" cap="none">
                <a:solidFill>
                  <a:srgbClr val="000000"/>
                </a:solidFill>
                <a:latin typeface="Arial"/>
                <a:ea typeface="Arial"/>
                <a:cs typeface="Arial"/>
                <a:sym typeface="Arial"/>
              </a:endParaRPr>
            </a:p>
          </p:txBody>
        </p:sp>
        <p:pic>
          <p:nvPicPr>
            <p:cNvPr id="943" name="Google Shape;943;p28"/>
            <p:cNvPicPr preferRelativeResize="0"/>
            <p:nvPr/>
          </p:nvPicPr>
          <p:blipFill rotWithShape="1">
            <a:blip r:embed="rId14">
              <a:alphaModFix/>
            </a:blip>
            <a:srcRect/>
            <a:stretch/>
          </p:blipFill>
          <p:spPr>
            <a:xfrm>
              <a:off x="8564694" y="6333342"/>
              <a:ext cx="170093" cy="222580"/>
            </a:xfrm>
            <a:prstGeom prst="rect">
              <a:avLst/>
            </a:prstGeom>
            <a:noFill/>
            <a:ln>
              <a:noFill/>
            </a:ln>
          </p:spPr>
        </p:pic>
      </p:grpSp>
      <p:grpSp>
        <p:nvGrpSpPr>
          <p:cNvPr id="944" name="Google Shape;944;p28"/>
          <p:cNvGrpSpPr/>
          <p:nvPr/>
        </p:nvGrpSpPr>
        <p:grpSpPr>
          <a:xfrm>
            <a:off x="6197186" y="5396743"/>
            <a:ext cx="847912" cy="338362"/>
            <a:chOff x="8449474" y="6275985"/>
            <a:chExt cx="1271867" cy="507543"/>
          </a:xfrm>
        </p:grpSpPr>
        <p:sp>
          <p:nvSpPr>
            <p:cNvPr id="945" name="Google Shape;945;p28"/>
            <p:cNvSpPr txBox="1"/>
            <p:nvPr/>
          </p:nvSpPr>
          <p:spPr>
            <a:xfrm>
              <a:off x="8655844" y="6275985"/>
              <a:ext cx="1065498" cy="507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Analyse </a:t>
              </a:r>
              <a:r>
                <a:rPr lang="en-US" sz="533" b="1" i="0" u="none" strike="noStrike" cap="none">
                  <a:solidFill>
                    <a:srgbClr val="000000"/>
                  </a:solidFill>
                  <a:latin typeface="Arial Narrow"/>
                  <a:ea typeface="Arial Narrow"/>
                  <a:cs typeface="Arial Narrow"/>
                  <a:sym typeface="Arial Narrow"/>
                </a:rPr>
                <a:t>PBF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Expert </a:t>
              </a:r>
              <a:r>
                <a:rPr lang="en-US" sz="533" b="0" i="0" u="none" strike="noStrike" cap="none">
                  <a:solidFill>
                    <a:srgbClr val="595959"/>
                  </a:solidFill>
                  <a:latin typeface="Arial Narrow"/>
                  <a:ea typeface="Arial Narrow"/>
                  <a:cs typeface="Arial Narrow"/>
                  <a:sym typeface="Arial Narrow"/>
                </a:rPr>
                <a:t>PBF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pic>
          <p:nvPicPr>
            <p:cNvPr id="946" name="Google Shape;946;p28"/>
            <p:cNvPicPr preferRelativeResize="0"/>
            <p:nvPr/>
          </p:nvPicPr>
          <p:blipFill rotWithShape="1">
            <a:blip r:embed="rId14">
              <a:alphaModFix/>
            </a:blip>
            <a:srcRect/>
            <a:stretch/>
          </p:blipFill>
          <p:spPr>
            <a:xfrm>
              <a:off x="8449474" y="6383781"/>
              <a:ext cx="232561" cy="255732"/>
            </a:xfrm>
            <a:prstGeom prst="rect">
              <a:avLst/>
            </a:prstGeom>
            <a:noFill/>
            <a:ln>
              <a:noFill/>
            </a:ln>
          </p:spPr>
        </p:pic>
      </p:grpSp>
      <p:grpSp>
        <p:nvGrpSpPr>
          <p:cNvPr id="947" name="Google Shape;947;p28"/>
          <p:cNvGrpSpPr/>
          <p:nvPr/>
        </p:nvGrpSpPr>
        <p:grpSpPr>
          <a:xfrm>
            <a:off x="1240972" y="3932284"/>
            <a:ext cx="1078837" cy="338362"/>
            <a:chOff x="2089825" y="1807186"/>
            <a:chExt cx="1690235" cy="634429"/>
          </a:xfrm>
        </p:grpSpPr>
        <p:pic>
          <p:nvPicPr>
            <p:cNvPr id="948" name="Google Shape;948;p28"/>
            <p:cNvPicPr preferRelativeResize="0"/>
            <p:nvPr/>
          </p:nvPicPr>
          <p:blipFill rotWithShape="1">
            <a:blip r:embed="rId4">
              <a:alphaModFix/>
            </a:blip>
            <a:srcRect/>
            <a:stretch/>
          </p:blipFill>
          <p:spPr>
            <a:xfrm>
              <a:off x="2089825" y="1906779"/>
              <a:ext cx="301232" cy="375448"/>
            </a:xfrm>
            <a:prstGeom prst="rect">
              <a:avLst/>
            </a:prstGeom>
            <a:noFill/>
            <a:ln>
              <a:noFill/>
            </a:ln>
          </p:spPr>
        </p:pic>
        <p:sp>
          <p:nvSpPr>
            <p:cNvPr id="949" name="Google Shape;949;p28"/>
            <p:cNvSpPr txBox="1"/>
            <p:nvPr/>
          </p:nvSpPr>
          <p:spPr>
            <a:xfrm>
              <a:off x="2377371" y="1807186"/>
              <a:ext cx="1402689" cy="634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Enquête zones focales</a:t>
              </a:r>
              <a:endParaRPr sz="533" b="1">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latin typeface="Arial Narrow"/>
                  <a:ea typeface="Arial Narrow"/>
                  <a:cs typeface="Arial Narrow"/>
                  <a:sym typeface="Arial Narrow"/>
                </a:rPr>
                <a:t>Equipes hôpital du district</a:t>
              </a:r>
              <a:endParaRPr sz="533">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latin typeface="Arial Narrow"/>
                  <a:ea typeface="Arial Narrow"/>
                  <a:cs typeface="Arial Narrow"/>
                  <a:sym typeface="Arial Narrow"/>
                </a:rPr>
                <a:t>Quotidien</a:t>
              </a:r>
              <a:endParaRPr sz="533">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endParaRPr sz="533" b="1">
                <a:latin typeface="Arial Narrow"/>
                <a:ea typeface="Arial Narrow"/>
                <a:cs typeface="Arial Narrow"/>
                <a:sym typeface="Arial Narrow"/>
              </a:endParaRPr>
            </a:p>
          </p:txBody>
        </p:sp>
      </p:grpSp>
      <p:grpSp>
        <p:nvGrpSpPr>
          <p:cNvPr id="950" name="Google Shape;950;p28"/>
          <p:cNvGrpSpPr/>
          <p:nvPr/>
        </p:nvGrpSpPr>
        <p:grpSpPr>
          <a:xfrm>
            <a:off x="1218176" y="4253306"/>
            <a:ext cx="1078053" cy="338362"/>
            <a:chOff x="2091053" y="1868419"/>
            <a:chExt cx="1689007" cy="634428"/>
          </a:xfrm>
        </p:grpSpPr>
        <p:pic>
          <p:nvPicPr>
            <p:cNvPr id="951" name="Google Shape;951;p28"/>
            <p:cNvPicPr preferRelativeResize="0"/>
            <p:nvPr/>
          </p:nvPicPr>
          <p:blipFill rotWithShape="1">
            <a:blip r:embed="rId4">
              <a:alphaModFix/>
            </a:blip>
            <a:srcRect/>
            <a:stretch/>
          </p:blipFill>
          <p:spPr>
            <a:xfrm>
              <a:off x="2091053" y="1932270"/>
              <a:ext cx="301232" cy="375448"/>
            </a:xfrm>
            <a:prstGeom prst="rect">
              <a:avLst/>
            </a:prstGeom>
            <a:noFill/>
            <a:ln>
              <a:noFill/>
            </a:ln>
          </p:spPr>
        </p:pic>
        <p:sp>
          <p:nvSpPr>
            <p:cNvPr id="952" name="Google Shape;952;p28"/>
            <p:cNvSpPr txBox="1"/>
            <p:nvPr/>
          </p:nvSpPr>
          <p:spPr>
            <a:xfrm>
              <a:off x="2377373" y="1868419"/>
              <a:ext cx="1402687" cy="6344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Enquête zones focales (~18)</a:t>
              </a:r>
              <a:endParaRPr sz="533" b="1">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latin typeface="Arial Narrow"/>
                  <a:ea typeface="Arial Narrow"/>
                  <a:cs typeface="Arial Narrow"/>
                  <a:sym typeface="Arial Narrow"/>
                </a:rPr>
                <a:t>Equipes hôpital régional</a:t>
              </a:r>
              <a:endParaRPr sz="533">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latin typeface="Arial Narrow"/>
                  <a:ea typeface="Arial Narrow"/>
                  <a:cs typeface="Arial Narrow"/>
                  <a:sym typeface="Arial Narrow"/>
                </a:rPr>
                <a:t>Quotidien</a:t>
              </a:r>
              <a:endParaRPr sz="533">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endParaRPr sz="533" b="1">
                <a:latin typeface="Arial Narrow"/>
                <a:ea typeface="Arial Narrow"/>
                <a:cs typeface="Arial Narrow"/>
                <a:sym typeface="Arial Narrow"/>
              </a:endParaRPr>
            </a:p>
          </p:txBody>
        </p:sp>
      </p:grpSp>
      <p:sp>
        <p:nvSpPr>
          <p:cNvPr id="953" name="Google Shape;953;p28"/>
          <p:cNvSpPr/>
          <p:nvPr/>
        </p:nvSpPr>
        <p:spPr>
          <a:xfrm rot="5400000">
            <a:off x="1722657" y="4190657"/>
            <a:ext cx="12192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954" name="Google Shape;954;p28"/>
          <p:cNvSpPr txBox="1"/>
          <p:nvPr/>
        </p:nvSpPr>
        <p:spPr>
          <a:xfrm>
            <a:off x="7466988" y="4354289"/>
            <a:ext cx="713197" cy="420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 régional</a:t>
            </a:r>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Chargé </a:t>
            </a:r>
            <a:r>
              <a:rPr lang="en-US" sz="533" b="0" i="0" u="none" strike="noStrike" cap="none">
                <a:solidFill>
                  <a:srgbClr val="595959"/>
                </a:solidFill>
                <a:latin typeface="Arial Narrow"/>
                <a:ea typeface="Arial Narrow"/>
                <a:cs typeface="Arial Narrow"/>
                <a:sym typeface="Arial Narrow"/>
              </a:rPr>
              <a:t>HIS </a:t>
            </a:r>
            <a:r>
              <a:rPr lang="en-US" sz="533">
                <a:solidFill>
                  <a:srgbClr val="595959"/>
                </a:solidFill>
                <a:latin typeface="Arial Narrow"/>
                <a:ea typeface="Arial Narrow"/>
                <a:cs typeface="Arial Narrow"/>
                <a:sym typeface="Arial Narrow"/>
              </a:rPr>
              <a:t>régional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après le </a:t>
            </a:r>
            <a:r>
              <a:rPr lang="en-US" sz="533" b="0" i="0" u="none" strike="noStrike" cap="none">
                <a:solidFill>
                  <a:srgbClr val="595959"/>
                </a:solidFill>
                <a:latin typeface="Arial Narrow"/>
                <a:ea typeface="Arial Narrow"/>
                <a:cs typeface="Arial Narrow"/>
                <a:sym typeface="Arial Narrow"/>
              </a:rPr>
              <a:t>15)</a:t>
            </a:r>
            <a:endParaRPr sz="1400" b="0" i="0" u="none" strike="noStrike" cap="none">
              <a:solidFill>
                <a:srgbClr val="000000"/>
              </a:solidFill>
              <a:latin typeface="Arial"/>
              <a:ea typeface="Arial"/>
              <a:cs typeface="Arial"/>
              <a:sym typeface="Arial"/>
            </a:endParaRPr>
          </a:p>
        </p:txBody>
      </p:sp>
      <p:sp>
        <p:nvSpPr>
          <p:cNvPr id="955" name="Google Shape;955;p28"/>
          <p:cNvSpPr/>
          <p:nvPr/>
        </p:nvSpPr>
        <p:spPr>
          <a:xfrm>
            <a:off x="3571285" y="5061409"/>
            <a:ext cx="256032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pic>
        <p:nvPicPr>
          <p:cNvPr id="956" name="Google Shape;956;p28"/>
          <p:cNvPicPr preferRelativeResize="0"/>
          <p:nvPr/>
        </p:nvPicPr>
        <p:blipFill rotWithShape="1">
          <a:blip r:embed="rId14">
            <a:alphaModFix/>
          </a:blip>
          <a:srcRect/>
          <a:stretch/>
        </p:blipFill>
        <p:spPr>
          <a:xfrm>
            <a:off x="6218895" y="4997905"/>
            <a:ext cx="117859" cy="170488"/>
          </a:xfrm>
          <a:prstGeom prst="rect">
            <a:avLst/>
          </a:prstGeom>
          <a:noFill/>
          <a:ln>
            <a:noFill/>
          </a:ln>
        </p:spPr>
      </p:pic>
      <p:sp>
        <p:nvSpPr>
          <p:cNvPr id="957" name="Google Shape;957;p28"/>
          <p:cNvSpPr txBox="1"/>
          <p:nvPr/>
        </p:nvSpPr>
        <p:spPr>
          <a:xfrm>
            <a:off x="6305898" y="4924340"/>
            <a:ext cx="1158240" cy="338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Analyse </a:t>
            </a:r>
            <a:r>
              <a:rPr lang="en-US" sz="533" b="1" i="0" u="none" strike="noStrike" cap="none">
                <a:solidFill>
                  <a:srgbClr val="000000"/>
                </a:solidFill>
                <a:latin typeface="Arial Narrow"/>
                <a:ea typeface="Arial Narrow"/>
                <a:cs typeface="Arial Narrow"/>
                <a:sym typeface="Arial Narrow"/>
              </a:rPr>
              <a:t>CIS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Chargés de </a:t>
            </a:r>
            <a:r>
              <a:rPr lang="en-US" sz="533" b="0" i="0" u="none" strike="noStrike" cap="none">
                <a:solidFill>
                  <a:srgbClr val="595959"/>
                </a:solidFill>
                <a:latin typeface="Arial Narrow"/>
                <a:ea typeface="Arial Narrow"/>
                <a:cs typeface="Arial Narrow"/>
                <a:sym typeface="Arial Narrow"/>
              </a:rPr>
              <a:t>CIS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Mensuel</a:t>
            </a:r>
            <a:endParaRPr sz="1400" b="0" i="0" u="none" strike="noStrike" cap="none">
              <a:solidFill>
                <a:srgbClr val="000000"/>
              </a:solidFill>
              <a:latin typeface="Arial"/>
              <a:ea typeface="Arial"/>
              <a:cs typeface="Arial"/>
              <a:sym typeface="Arial"/>
            </a:endParaRPr>
          </a:p>
        </p:txBody>
      </p:sp>
      <p:grpSp>
        <p:nvGrpSpPr>
          <p:cNvPr id="958" name="Google Shape;958;p28"/>
          <p:cNvGrpSpPr/>
          <p:nvPr/>
        </p:nvGrpSpPr>
        <p:grpSpPr>
          <a:xfrm>
            <a:off x="8716655" y="4272129"/>
            <a:ext cx="955071" cy="338362"/>
            <a:chOff x="17005775" y="4725124"/>
            <a:chExt cx="2331908" cy="507544"/>
          </a:xfrm>
        </p:grpSpPr>
        <p:pic>
          <p:nvPicPr>
            <p:cNvPr id="959" name="Google Shape;959;p28"/>
            <p:cNvPicPr preferRelativeResize="0"/>
            <p:nvPr/>
          </p:nvPicPr>
          <p:blipFill rotWithShape="1">
            <a:blip r:embed="rId15">
              <a:alphaModFix/>
            </a:blip>
            <a:srcRect/>
            <a:stretch/>
          </p:blipFill>
          <p:spPr>
            <a:xfrm>
              <a:off x="17005775" y="4823610"/>
              <a:ext cx="299246" cy="243795"/>
            </a:xfrm>
            <a:prstGeom prst="rect">
              <a:avLst/>
            </a:prstGeom>
            <a:noFill/>
            <a:ln>
              <a:noFill/>
            </a:ln>
          </p:spPr>
        </p:pic>
        <p:sp>
          <p:nvSpPr>
            <p:cNvPr id="960" name="Google Shape;960;p28"/>
            <p:cNvSpPr txBox="1"/>
            <p:nvPr/>
          </p:nvSpPr>
          <p:spPr>
            <a:xfrm>
              <a:off x="17238705" y="4725124"/>
              <a:ext cx="2098978" cy="507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 régional </a:t>
              </a:r>
              <a:r>
                <a:rPr lang="en-US" sz="533" b="1" i="0" u="none" strike="noStrike" cap="none">
                  <a:solidFill>
                    <a:srgbClr val="000000"/>
                  </a:solidFill>
                  <a:latin typeface="Arial Narrow"/>
                  <a:ea typeface="Arial Narrow"/>
                  <a:cs typeface="Arial Narrow"/>
                  <a:sym typeface="Arial Narrow"/>
                </a:rPr>
                <a:t>CIS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Envoi au chargé de données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grpSp>
      <p:grpSp>
        <p:nvGrpSpPr>
          <p:cNvPr id="961" name="Google Shape;961;p28"/>
          <p:cNvGrpSpPr/>
          <p:nvPr/>
        </p:nvGrpSpPr>
        <p:grpSpPr>
          <a:xfrm>
            <a:off x="2520490" y="814003"/>
            <a:ext cx="842034" cy="338362"/>
            <a:chOff x="2665399" y="608661"/>
            <a:chExt cx="1263051" cy="507542"/>
          </a:xfrm>
        </p:grpSpPr>
        <p:pic>
          <p:nvPicPr>
            <p:cNvPr id="962" name="Google Shape;962;p28"/>
            <p:cNvPicPr preferRelativeResize="0"/>
            <p:nvPr/>
          </p:nvPicPr>
          <p:blipFill rotWithShape="1">
            <a:blip r:embed="rId21">
              <a:alphaModFix/>
            </a:blip>
            <a:srcRect/>
            <a:stretch/>
          </p:blipFill>
          <p:spPr>
            <a:xfrm>
              <a:off x="2665399" y="700759"/>
              <a:ext cx="226204" cy="312798"/>
            </a:xfrm>
            <a:prstGeom prst="rect">
              <a:avLst/>
            </a:prstGeom>
            <a:noFill/>
            <a:ln>
              <a:noFill/>
            </a:ln>
          </p:spPr>
        </p:pic>
        <p:sp>
          <p:nvSpPr>
            <p:cNvPr id="963" name="Google Shape;963;p28"/>
            <p:cNvSpPr txBox="1"/>
            <p:nvPr/>
          </p:nvSpPr>
          <p:spPr>
            <a:xfrm>
              <a:off x="2862952" y="608661"/>
              <a:ext cx="1065498" cy="5075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Enquête </a:t>
              </a:r>
              <a:r>
                <a:rPr lang="en-US" sz="533" b="1" i="0" u="none" strike="noStrike" cap="none">
                  <a:solidFill>
                    <a:srgbClr val="000000"/>
                  </a:solidFill>
                  <a:latin typeface="Arial Narrow"/>
                  <a:ea typeface="Arial Narrow"/>
                  <a:cs typeface="Arial Narrow"/>
                  <a:sym typeface="Arial Narrow"/>
                </a:rPr>
                <a:t>SMART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UNICEF (Nutrition)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Annu</a:t>
              </a:r>
              <a:r>
                <a:rPr lang="en-US" sz="533">
                  <a:solidFill>
                    <a:srgbClr val="595959"/>
                  </a:solidFill>
                  <a:latin typeface="Arial Narrow"/>
                  <a:ea typeface="Arial Narrow"/>
                  <a:cs typeface="Arial Narrow"/>
                  <a:sym typeface="Arial Narrow"/>
                </a:rPr>
                <a:t>el</a:t>
              </a:r>
              <a:endParaRPr sz="1400" b="0" i="0" u="none" strike="noStrike" cap="none">
                <a:solidFill>
                  <a:srgbClr val="000000"/>
                </a:solidFill>
                <a:latin typeface="Arial"/>
                <a:ea typeface="Arial"/>
                <a:cs typeface="Arial"/>
                <a:sym typeface="Arial"/>
              </a:endParaRPr>
            </a:p>
          </p:txBody>
        </p:sp>
      </p:grpSp>
      <p:pic>
        <p:nvPicPr>
          <p:cNvPr id="964" name="Google Shape;964;p28"/>
          <p:cNvPicPr preferRelativeResize="0"/>
          <p:nvPr/>
        </p:nvPicPr>
        <p:blipFill rotWithShape="1">
          <a:blip r:embed="rId14">
            <a:alphaModFix/>
          </a:blip>
          <a:srcRect/>
          <a:stretch/>
        </p:blipFill>
        <p:spPr>
          <a:xfrm>
            <a:off x="7379717" y="4422388"/>
            <a:ext cx="126599" cy="154393"/>
          </a:xfrm>
          <a:prstGeom prst="rect">
            <a:avLst/>
          </a:prstGeom>
          <a:solidFill>
            <a:schemeClr val="lt1"/>
          </a:solidFill>
          <a:ln>
            <a:noFill/>
          </a:ln>
        </p:spPr>
      </p:pic>
      <p:grpSp>
        <p:nvGrpSpPr>
          <p:cNvPr id="965" name="Google Shape;965;p28"/>
          <p:cNvGrpSpPr/>
          <p:nvPr/>
        </p:nvGrpSpPr>
        <p:grpSpPr>
          <a:xfrm>
            <a:off x="7851461" y="4651015"/>
            <a:ext cx="1129718" cy="145709"/>
            <a:chOff x="11097475" y="6261088"/>
            <a:chExt cx="1694576" cy="218564"/>
          </a:xfrm>
        </p:grpSpPr>
        <p:sp>
          <p:nvSpPr>
            <p:cNvPr id="966" name="Google Shape;966;p28"/>
            <p:cNvSpPr/>
            <p:nvPr/>
          </p:nvSpPr>
          <p:spPr>
            <a:xfrm rot="5400000" flipH="1">
              <a:off x="11028894" y="6329669"/>
              <a:ext cx="182880" cy="45719"/>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967" name="Google Shape;967;p28"/>
            <p:cNvSpPr/>
            <p:nvPr/>
          </p:nvSpPr>
          <p:spPr>
            <a:xfrm>
              <a:off x="11100411" y="6406500"/>
              <a:ext cx="1691640" cy="73152"/>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grpSp>
        <p:nvGrpSpPr>
          <p:cNvPr id="968" name="Google Shape;968;p28"/>
          <p:cNvGrpSpPr/>
          <p:nvPr/>
        </p:nvGrpSpPr>
        <p:grpSpPr>
          <a:xfrm>
            <a:off x="8923014" y="4685040"/>
            <a:ext cx="1072535" cy="338362"/>
            <a:chOff x="12446261" y="6192663"/>
            <a:chExt cx="1608802" cy="507542"/>
          </a:xfrm>
        </p:grpSpPr>
        <p:grpSp>
          <p:nvGrpSpPr>
            <p:cNvPr id="969" name="Google Shape;969;p28"/>
            <p:cNvGrpSpPr/>
            <p:nvPr/>
          </p:nvGrpSpPr>
          <p:grpSpPr>
            <a:xfrm>
              <a:off x="12622457" y="6192663"/>
              <a:ext cx="1432606" cy="507542"/>
              <a:chOff x="17005775" y="4725124"/>
              <a:chExt cx="2331907" cy="507542"/>
            </a:xfrm>
          </p:grpSpPr>
          <p:pic>
            <p:nvPicPr>
              <p:cNvPr id="970" name="Google Shape;970;p28"/>
              <p:cNvPicPr preferRelativeResize="0"/>
              <p:nvPr/>
            </p:nvPicPr>
            <p:blipFill rotWithShape="1">
              <a:blip r:embed="rId15">
                <a:alphaModFix/>
              </a:blip>
              <a:srcRect/>
              <a:stretch/>
            </p:blipFill>
            <p:spPr>
              <a:xfrm>
                <a:off x="17005775" y="4823610"/>
                <a:ext cx="299246" cy="243795"/>
              </a:xfrm>
              <a:prstGeom prst="rect">
                <a:avLst/>
              </a:prstGeom>
              <a:noFill/>
              <a:ln>
                <a:noFill/>
              </a:ln>
            </p:spPr>
          </p:pic>
          <p:sp>
            <p:nvSpPr>
              <p:cNvPr id="971" name="Google Shape;971;p28"/>
              <p:cNvSpPr txBox="1"/>
              <p:nvPr/>
            </p:nvSpPr>
            <p:spPr>
              <a:xfrm>
                <a:off x="17238705" y="4725124"/>
                <a:ext cx="2098977" cy="5075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 régional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Pr</a:t>
                </a:r>
                <a:r>
                  <a:rPr lang="en-US" sz="533">
                    <a:solidFill>
                      <a:srgbClr val="595959"/>
                    </a:solidFill>
                    <a:latin typeface="Arial Narrow"/>
                    <a:ea typeface="Arial Narrow"/>
                    <a:cs typeface="Arial Narrow"/>
                    <a:sym typeface="Arial Narrow"/>
                  </a:rPr>
                  <a:t>é</a:t>
                </a:r>
                <a:r>
                  <a:rPr lang="en-US" sz="533" b="0" i="0" u="none" strike="noStrike" cap="none">
                    <a:solidFill>
                      <a:srgbClr val="595959"/>
                    </a:solidFill>
                    <a:latin typeface="Arial Narrow"/>
                    <a:ea typeface="Arial Narrow"/>
                    <a:cs typeface="Arial Narrow"/>
                    <a:sym typeface="Arial Narrow"/>
                  </a:rPr>
                  <a:t>sent </a:t>
                </a:r>
                <a:r>
                  <a:rPr lang="en-US" sz="533">
                    <a:solidFill>
                      <a:srgbClr val="595959"/>
                    </a:solidFill>
                    <a:latin typeface="Arial Narrow"/>
                    <a:ea typeface="Arial Narrow"/>
                    <a:cs typeface="Arial Narrow"/>
                    <a:sym typeface="Arial Narrow"/>
                  </a:rPr>
                  <a:t>en central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a:t>
                </a:r>
                <a:endParaRPr sz="1400" b="0" i="0" u="none" strike="noStrike" cap="none">
                  <a:solidFill>
                    <a:srgbClr val="000000"/>
                  </a:solidFill>
                  <a:latin typeface="Arial"/>
                  <a:ea typeface="Arial"/>
                  <a:cs typeface="Arial"/>
                  <a:sym typeface="Arial"/>
                </a:endParaRPr>
              </a:p>
            </p:txBody>
          </p:sp>
        </p:grpSp>
        <p:pic>
          <p:nvPicPr>
            <p:cNvPr id="972" name="Google Shape;972;p28"/>
            <p:cNvPicPr preferRelativeResize="0"/>
            <p:nvPr/>
          </p:nvPicPr>
          <p:blipFill rotWithShape="1">
            <a:blip r:embed="rId3">
              <a:alphaModFix/>
            </a:blip>
            <a:srcRect l="10441" t="11793" r="15059" b="47377"/>
            <a:stretch/>
          </p:blipFill>
          <p:spPr>
            <a:xfrm>
              <a:off x="12446261" y="6427942"/>
              <a:ext cx="305961" cy="215388"/>
            </a:xfrm>
            <a:prstGeom prst="rect">
              <a:avLst/>
            </a:prstGeom>
            <a:noFill/>
            <a:ln>
              <a:noFill/>
            </a:ln>
          </p:spPr>
        </p:pic>
      </p:grpSp>
      <p:sp>
        <p:nvSpPr>
          <p:cNvPr id="973" name="Google Shape;973;p28"/>
          <p:cNvSpPr/>
          <p:nvPr/>
        </p:nvSpPr>
        <p:spPr>
          <a:xfrm rot="-5400000">
            <a:off x="9153020" y="4292775"/>
            <a:ext cx="7924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974" name="Google Shape;974;p28"/>
          <p:cNvGrpSpPr/>
          <p:nvPr/>
        </p:nvGrpSpPr>
        <p:grpSpPr>
          <a:xfrm>
            <a:off x="9156278" y="3559789"/>
            <a:ext cx="955071" cy="338362"/>
            <a:chOff x="17005775" y="4725124"/>
            <a:chExt cx="2331907" cy="507544"/>
          </a:xfrm>
        </p:grpSpPr>
        <p:sp>
          <p:nvSpPr>
            <p:cNvPr id="975" name="Google Shape;975;p28"/>
            <p:cNvSpPr txBox="1"/>
            <p:nvPr/>
          </p:nvSpPr>
          <p:spPr>
            <a:xfrm>
              <a:off x="17238705" y="4725124"/>
              <a:ext cx="2098977" cy="507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Résumés par district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Points focaux régionaux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Mensuels </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Trimestriels</a:t>
              </a:r>
              <a:endParaRPr sz="1400" b="0" i="0" u="none" strike="noStrike" cap="none">
                <a:solidFill>
                  <a:srgbClr val="000000"/>
                </a:solidFill>
                <a:latin typeface="Arial"/>
                <a:ea typeface="Arial"/>
                <a:cs typeface="Arial"/>
                <a:sym typeface="Arial"/>
              </a:endParaRPr>
            </a:p>
          </p:txBody>
        </p:sp>
        <p:pic>
          <p:nvPicPr>
            <p:cNvPr id="976" name="Google Shape;976;p28"/>
            <p:cNvPicPr preferRelativeResize="0"/>
            <p:nvPr/>
          </p:nvPicPr>
          <p:blipFill rotWithShape="1">
            <a:blip r:embed="rId15">
              <a:alphaModFix/>
            </a:blip>
            <a:srcRect/>
            <a:stretch/>
          </p:blipFill>
          <p:spPr>
            <a:xfrm>
              <a:off x="17005775" y="4823610"/>
              <a:ext cx="299246" cy="243795"/>
            </a:xfrm>
            <a:prstGeom prst="rect">
              <a:avLst/>
            </a:prstGeom>
            <a:noFill/>
            <a:ln>
              <a:noFill/>
            </a:ln>
          </p:spPr>
        </p:pic>
      </p:grpSp>
      <p:grpSp>
        <p:nvGrpSpPr>
          <p:cNvPr id="977" name="Google Shape;977;p28"/>
          <p:cNvGrpSpPr/>
          <p:nvPr/>
        </p:nvGrpSpPr>
        <p:grpSpPr>
          <a:xfrm>
            <a:off x="6846879" y="1897503"/>
            <a:ext cx="1325137" cy="256352"/>
            <a:chOff x="10236521" y="2041106"/>
            <a:chExt cx="1987705" cy="384527"/>
          </a:xfrm>
        </p:grpSpPr>
        <p:sp>
          <p:nvSpPr>
            <p:cNvPr id="978" name="Google Shape;978;p28"/>
            <p:cNvSpPr txBox="1"/>
            <p:nvPr/>
          </p:nvSpPr>
          <p:spPr>
            <a:xfrm>
              <a:off x="10506783" y="2041106"/>
              <a:ext cx="1717443" cy="3845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Aucune indication d’analyse de données au niveau des centres.</a:t>
              </a:r>
              <a:endParaRPr sz="1400" b="0" i="0" u="none" strike="noStrike" cap="none">
                <a:solidFill>
                  <a:srgbClr val="000000"/>
                </a:solidFill>
                <a:latin typeface="Arial"/>
                <a:ea typeface="Arial"/>
                <a:cs typeface="Arial"/>
                <a:sym typeface="Arial"/>
              </a:endParaRPr>
            </a:p>
          </p:txBody>
        </p:sp>
        <p:pic>
          <p:nvPicPr>
            <p:cNvPr id="979" name="Google Shape;979;p28"/>
            <p:cNvPicPr preferRelativeResize="0"/>
            <p:nvPr/>
          </p:nvPicPr>
          <p:blipFill rotWithShape="1">
            <a:blip r:embed="rId9">
              <a:alphaModFix/>
            </a:blip>
            <a:srcRect/>
            <a:stretch/>
          </p:blipFill>
          <p:spPr>
            <a:xfrm>
              <a:off x="10236521" y="2106657"/>
              <a:ext cx="242666" cy="243795"/>
            </a:xfrm>
            <a:prstGeom prst="rect">
              <a:avLst/>
            </a:prstGeom>
            <a:noFill/>
            <a:ln>
              <a:noFill/>
            </a:ln>
          </p:spPr>
        </p:pic>
      </p:grpSp>
      <p:grpSp>
        <p:nvGrpSpPr>
          <p:cNvPr id="980" name="Google Shape;980;p28"/>
          <p:cNvGrpSpPr/>
          <p:nvPr/>
        </p:nvGrpSpPr>
        <p:grpSpPr>
          <a:xfrm>
            <a:off x="6846970" y="2672241"/>
            <a:ext cx="1318691" cy="256352"/>
            <a:chOff x="10217471" y="3159448"/>
            <a:chExt cx="1978036" cy="384529"/>
          </a:xfrm>
        </p:grpSpPr>
        <p:sp>
          <p:nvSpPr>
            <p:cNvPr id="981" name="Google Shape;981;p28"/>
            <p:cNvSpPr txBox="1"/>
            <p:nvPr/>
          </p:nvSpPr>
          <p:spPr>
            <a:xfrm>
              <a:off x="10478064" y="3159448"/>
              <a:ext cx="1717443" cy="3845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Aucune indication d’analyse de données au niveau de la zone.</a:t>
              </a:r>
              <a:endParaRPr sz="1400" b="0" i="0" u="none" strike="noStrike" cap="none">
                <a:solidFill>
                  <a:srgbClr val="000000"/>
                </a:solidFill>
                <a:latin typeface="Arial"/>
                <a:ea typeface="Arial"/>
                <a:cs typeface="Arial"/>
                <a:sym typeface="Arial"/>
              </a:endParaRPr>
            </a:p>
          </p:txBody>
        </p:sp>
        <p:pic>
          <p:nvPicPr>
            <p:cNvPr id="982" name="Google Shape;982;p28"/>
            <p:cNvPicPr preferRelativeResize="0"/>
            <p:nvPr/>
          </p:nvPicPr>
          <p:blipFill rotWithShape="1">
            <a:blip r:embed="rId9">
              <a:alphaModFix/>
            </a:blip>
            <a:srcRect/>
            <a:stretch/>
          </p:blipFill>
          <p:spPr>
            <a:xfrm>
              <a:off x="10217471" y="3211449"/>
              <a:ext cx="242666" cy="243795"/>
            </a:xfrm>
            <a:prstGeom prst="rect">
              <a:avLst/>
            </a:prstGeom>
            <a:noFill/>
            <a:ln>
              <a:noFill/>
            </a:ln>
          </p:spPr>
        </p:pic>
      </p:grpSp>
      <p:grpSp>
        <p:nvGrpSpPr>
          <p:cNvPr id="983" name="Google Shape;983;p28"/>
          <p:cNvGrpSpPr/>
          <p:nvPr/>
        </p:nvGrpSpPr>
        <p:grpSpPr>
          <a:xfrm rot="10800000" flipH="1">
            <a:off x="2895829" y="3153012"/>
            <a:ext cx="2562460" cy="386691"/>
            <a:chOff x="11097056" y="6164414"/>
            <a:chExt cx="4017264" cy="310703"/>
          </a:xfrm>
        </p:grpSpPr>
        <p:sp>
          <p:nvSpPr>
            <p:cNvPr id="984" name="Google Shape;984;p28"/>
            <p:cNvSpPr/>
            <p:nvPr/>
          </p:nvSpPr>
          <p:spPr>
            <a:xfrm rot="5400000" flipH="1">
              <a:off x="10977871" y="6283599"/>
              <a:ext cx="284089" cy="45719"/>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985" name="Google Shape;985;p28"/>
            <p:cNvSpPr/>
            <p:nvPr/>
          </p:nvSpPr>
          <p:spPr>
            <a:xfrm>
              <a:off x="11100411" y="6435932"/>
              <a:ext cx="4013909" cy="39185"/>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sp>
        <p:nvSpPr>
          <p:cNvPr id="986" name="Google Shape;986;p28"/>
          <p:cNvSpPr/>
          <p:nvPr/>
        </p:nvSpPr>
        <p:spPr>
          <a:xfrm rot="5400000">
            <a:off x="8322279" y="5631481"/>
            <a:ext cx="2438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pic>
        <p:nvPicPr>
          <p:cNvPr id="987" name="Google Shape;987;p28"/>
          <p:cNvPicPr preferRelativeResize="0"/>
          <p:nvPr/>
        </p:nvPicPr>
        <p:blipFill rotWithShape="1">
          <a:blip r:embed="rId16">
            <a:alphaModFix/>
          </a:blip>
          <a:srcRect/>
          <a:stretch/>
        </p:blipFill>
        <p:spPr>
          <a:xfrm>
            <a:off x="8165587" y="5796268"/>
            <a:ext cx="204579" cy="204579"/>
          </a:xfrm>
          <a:prstGeom prst="rect">
            <a:avLst/>
          </a:prstGeom>
          <a:noFill/>
          <a:ln>
            <a:noFill/>
          </a:ln>
        </p:spPr>
      </p:pic>
      <p:sp>
        <p:nvSpPr>
          <p:cNvPr id="988" name="Google Shape;988;p28"/>
          <p:cNvSpPr txBox="1"/>
          <p:nvPr/>
        </p:nvSpPr>
        <p:spPr>
          <a:xfrm>
            <a:off x="8311925" y="5750050"/>
            <a:ext cx="516600" cy="60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Document évaluation de projet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Banque mondiale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Bi</a:t>
            </a:r>
            <a:r>
              <a:rPr lang="en-US" sz="533">
                <a:solidFill>
                  <a:srgbClr val="595959"/>
                </a:solidFill>
                <a:latin typeface="Arial Narrow"/>
                <a:ea typeface="Arial Narrow"/>
                <a:cs typeface="Arial Narrow"/>
                <a:sym typeface="Arial Narrow"/>
              </a:rPr>
              <a:t>sa</a:t>
            </a:r>
            <a:r>
              <a:rPr lang="en-US" sz="533" b="0" i="0" u="none" strike="noStrike" cap="none">
                <a:solidFill>
                  <a:srgbClr val="595959"/>
                </a:solidFill>
                <a:latin typeface="Arial Narrow"/>
                <a:ea typeface="Arial Narrow"/>
                <a:cs typeface="Arial Narrow"/>
                <a:sym typeface="Arial Narrow"/>
              </a:rPr>
              <a:t>nn</a:t>
            </a:r>
            <a:r>
              <a:rPr lang="en-US" sz="533">
                <a:solidFill>
                  <a:srgbClr val="595959"/>
                </a:solidFill>
                <a:latin typeface="Arial Narrow"/>
                <a:ea typeface="Arial Narrow"/>
                <a:cs typeface="Arial Narrow"/>
                <a:sym typeface="Arial Narrow"/>
              </a:rPr>
              <a:t>uel</a:t>
            </a:r>
            <a:endParaRPr sz="1400" b="0" i="0" u="none" strike="noStrike" cap="none">
              <a:solidFill>
                <a:srgbClr val="000000"/>
              </a:solidFill>
              <a:latin typeface="Arial"/>
              <a:ea typeface="Arial"/>
              <a:cs typeface="Arial"/>
              <a:sym typeface="Arial"/>
            </a:endParaRPr>
          </a:p>
        </p:txBody>
      </p:sp>
      <p:grpSp>
        <p:nvGrpSpPr>
          <p:cNvPr id="989" name="Google Shape;989;p28"/>
          <p:cNvGrpSpPr/>
          <p:nvPr/>
        </p:nvGrpSpPr>
        <p:grpSpPr>
          <a:xfrm>
            <a:off x="7973564" y="4957021"/>
            <a:ext cx="864816" cy="338362"/>
            <a:chOff x="8539360" y="6247704"/>
            <a:chExt cx="1297224" cy="507543"/>
          </a:xfrm>
        </p:grpSpPr>
        <p:sp>
          <p:nvSpPr>
            <p:cNvPr id="990" name="Google Shape;990;p28"/>
            <p:cNvSpPr txBox="1"/>
            <p:nvPr/>
          </p:nvSpPr>
          <p:spPr>
            <a:xfrm>
              <a:off x="8693551" y="6247704"/>
              <a:ext cx="1143033" cy="507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DVDMT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a:t>
              </a:r>
              <a:r>
                <a:rPr lang="en-US" sz="533">
                  <a:solidFill>
                    <a:srgbClr val="595959"/>
                  </a:solidFill>
                  <a:latin typeface="Arial Narrow"/>
                  <a:ea typeface="Arial Narrow"/>
                  <a:cs typeface="Arial Narrow"/>
                  <a:sym typeface="Arial Narrow"/>
                </a:rPr>
                <a:t>hef d’unité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pic>
          <p:nvPicPr>
            <p:cNvPr id="991" name="Google Shape;991;p28"/>
            <p:cNvPicPr preferRelativeResize="0"/>
            <p:nvPr/>
          </p:nvPicPr>
          <p:blipFill rotWithShape="1">
            <a:blip r:embed="rId14">
              <a:alphaModFix/>
            </a:blip>
            <a:srcRect/>
            <a:stretch/>
          </p:blipFill>
          <p:spPr>
            <a:xfrm>
              <a:off x="8539360" y="6333342"/>
              <a:ext cx="195427" cy="255732"/>
            </a:xfrm>
            <a:prstGeom prst="rect">
              <a:avLst/>
            </a:prstGeom>
            <a:noFill/>
            <a:ln>
              <a:noFill/>
            </a:ln>
          </p:spPr>
        </p:pic>
      </p:grpSp>
      <p:grpSp>
        <p:nvGrpSpPr>
          <p:cNvPr id="992" name="Google Shape;992;p28"/>
          <p:cNvGrpSpPr/>
          <p:nvPr/>
        </p:nvGrpSpPr>
        <p:grpSpPr>
          <a:xfrm>
            <a:off x="7281019" y="5229830"/>
            <a:ext cx="1255785" cy="338362"/>
            <a:chOff x="11121187" y="7010406"/>
            <a:chExt cx="1883677" cy="507544"/>
          </a:xfrm>
        </p:grpSpPr>
        <p:sp>
          <p:nvSpPr>
            <p:cNvPr id="993" name="Google Shape;993;p28"/>
            <p:cNvSpPr txBox="1"/>
            <p:nvPr/>
          </p:nvSpPr>
          <p:spPr>
            <a:xfrm>
              <a:off x="11263518" y="7010406"/>
              <a:ext cx="1741346" cy="507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Nutrition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Chef d</a:t>
              </a:r>
              <a:r>
                <a:rPr lang="en-US" sz="533">
                  <a:solidFill>
                    <a:srgbClr val="595959"/>
                  </a:solidFill>
                  <a:latin typeface="Arial Narrow"/>
                  <a:ea typeface="Arial Narrow"/>
                  <a:cs typeface="Arial Narrow"/>
                  <a:sym typeface="Arial Narrow"/>
                </a:rPr>
                <a:t>’unité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pic>
          <p:nvPicPr>
            <p:cNvPr id="994" name="Google Shape;994;p28"/>
            <p:cNvPicPr preferRelativeResize="0"/>
            <p:nvPr/>
          </p:nvPicPr>
          <p:blipFill rotWithShape="1">
            <a:blip r:embed="rId14">
              <a:alphaModFix/>
            </a:blip>
            <a:srcRect/>
            <a:stretch/>
          </p:blipFill>
          <p:spPr>
            <a:xfrm>
              <a:off x="11121187" y="7119644"/>
              <a:ext cx="195427" cy="255732"/>
            </a:xfrm>
            <a:prstGeom prst="rect">
              <a:avLst/>
            </a:prstGeom>
            <a:noFill/>
            <a:ln>
              <a:noFill/>
            </a:ln>
          </p:spPr>
        </p:pic>
      </p:grpSp>
      <p:grpSp>
        <p:nvGrpSpPr>
          <p:cNvPr id="995" name="Google Shape;995;p28"/>
          <p:cNvGrpSpPr/>
          <p:nvPr/>
        </p:nvGrpSpPr>
        <p:grpSpPr>
          <a:xfrm>
            <a:off x="9172796" y="2218190"/>
            <a:ext cx="1016711" cy="405014"/>
            <a:chOff x="13400538" y="2282131"/>
            <a:chExt cx="1524991" cy="507600"/>
          </a:xfrm>
        </p:grpSpPr>
        <p:sp>
          <p:nvSpPr>
            <p:cNvPr id="996" name="Google Shape;996;p28"/>
            <p:cNvSpPr txBox="1"/>
            <p:nvPr/>
          </p:nvSpPr>
          <p:spPr>
            <a:xfrm>
              <a:off x="13636128" y="2282131"/>
              <a:ext cx="1289400" cy="507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Résumés par centre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DMOs (</a:t>
              </a:r>
              <a:r>
                <a:rPr lang="en-US" sz="533">
                  <a:solidFill>
                    <a:srgbClr val="595959"/>
                  </a:solidFill>
                  <a:latin typeface="Arial Narrow"/>
                  <a:ea typeface="Arial Narrow"/>
                  <a:cs typeface="Arial Narrow"/>
                  <a:sym typeface="Arial Narrow"/>
                </a:rPr>
                <a:t>aux</a:t>
              </a:r>
              <a:r>
                <a:rPr lang="en-US" sz="533" b="0" i="0" u="none" strike="noStrike" cap="none">
                  <a:solidFill>
                    <a:srgbClr val="595959"/>
                  </a:solidFill>
                  <a:latin typeface="Arial Narrow"/>
                  <a:ea typeface="Arial Narrow"/>
                  <a:cs typeface="Arial Narrow"/>
                  <a:sym typeface="Arial Narrow"/>
                </a:rPr>
                <a:t> Chefs de Santé)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ensuel/Trimestriel</a:t>
              </a:r>
              <a:endParaRPr sz="1400" b="0" i="0" u="none" strike="noStrike" cap="none">
                <a:solidFill>
                  <a:srgbClr val="000000"/>
                </a:solidFill>
                <a:latin typeface="Arial"/>
                <a:ea typeface="Arial"/>
                <a:cs typeface="Arial"/>
                <a:sym typeface="Arial"/>
              </a:endParaRPr>
            </a:p>
          </p:txBody>
        </p:sp>
        <p:pic>
          <p:nvPicPr>
            <p:cNvPr id="997" name="Google Shape;997;p28"/>
            <p:cNvPicPr preferRelativeResize="0"/>
            <p:nvPr/>
          </p:nvPicPr>
          <p:blipFill rotWithShape="1">
            <a:blip r:embed="rId3">
              <a:alphaModFix/>
            </a:blip>
            <a:srcRect l="10441" t="11793" r="15059" b="47377"/>
            <a:stretch/>
          </p:blipFill>
          <p:spPr>
            <a:xfrm>
              <a:off x="13400538" y="2381364"/>
              <a:ext cx="274320" cy="244261"/>
            </a:xfrm>
            <a:prstGeom prst="rect">
              <a:avLst/>
            </a:prstGeom>
            <a:noFill/>
            <a:ln>
              <a:noFill/>
            </a:ln>
          </p:spPr>
        </p:pic>
      </p:grpSp>
      <p:grpSp>
        <p:nvGrpSpPr>
          <p:cNvPr id="998" name="Google Shape;998;p28"/>
          <p:cNvGrpSpPr/>
          <p:nvPr/>
        </p:nvGrpSpPr>
        <p:grpSpPr>
          <a:xfrm>
            <a:off x="8771768" y="1231518"/>
            <a:ext cx="1016733" cy="338362"/>
            <a:chOff x="13398897" y="1020672"/>
            <a:chExt cx="1525099" cy="507543"/>
          </a:xfrm>
        </p:grpSpPr>
        <p:sp>
          <p:nvSpPr>
            <p:cNvPr id="999" name="Google Shape;999;p28"/>
            <p:cNvSpPr txBox="1"/>
            <p:nvPr/>
          </p:nvSpPr>
          <p:spPr>
            <a:xfrm>
              <a:off x="13634488" y="1020672"/>
              <a:ext cx="1289508" cy="507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Résumés par centre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Chef de Santé (</a:t>
              </a:r>
              <a:r>
                <a:rPr lang="en-US" sz="533">
                  <a:solidFill>
                    <a:srgbClr val="595959"/>
                  </a:solidFill>
                  <a:latin typeface="Arial Narrow"/>
                  <a:ea typeface="Arial Narrow"/>
                  <a:cs typeface="Arial Narrow"/>
                  <a:sym typeface="Arial Narrow"/>
                </a:rPr>
                <a:t>aux </a:t>
              </a:r>
              <a:r>
                <a:rPr lang="en-US" sz="533" b="0" i="0" u="none" strike="noStrike" cap="none">
                  <a:solidFill>
                    <a:srgbClr val="595959"/>
                  </a:solidFill>
                  <a:latin typeface="Arial Narrow"/>
                  <a:ea typeface="Arial Narrow"/>
                  <a:cs typeface="Arial Narrow"/>
                  <a:sym typeface="Arial Narrow"/>
                </a:rPr>
                <a:t>ASCs)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Mensuel</a:t>
              </a:r>
              <a:endParaRPr sz="1400" b="0" i="0" u="none" strike="noStrike" cap="none">
                <a:solidFill>
                  <a:srgbClr val="000000"/>
                </a:solidFill>
                <a:latin typeface="Arial"/>
                <a:ea typeface="Arial"/>
                <a:cs typeface="Arial"/>
                <a:sym typeface="Arial"/>
              </a:endParaRPr>
            </a:p>
          </p:txBody>
        </p:sp>
        <p:pic>
          <p:nvPicPr>
            <p:cNvPr id="1000" name="Google Shape;1000;p28"/>
            <p:cNvPicPr preferRelativeResize="0"/>
            <p:nvPr/>
          </p:nvPicPr>
          <p:blipFill rotWithShape="1">
            <a:blip r:embed="rId3">
              <a:alphaModFix/>
            </a:blip>
            <a:srcRect l="10441" t="11793" r="15059" b="47377"/>
            <a:stretch/>
          </p:blipFill>
          <p:spPr>
            <a:xfrm>
              <a:off x="13398897" y="1119905"/>
              <a:ext cx="274320" cy="244261"/>
            </a:xfrm>
            <a:prstGeom prst="rect">
              <a:avLst/>
            </a:prstGeom>
            <a:noFill/>
            <a:ln>
              <a:noFill/>
            </a:ln>
          </p:spPr>
        </p:pic>
      </p:grpSp>
      <p:sp>
        <p:nvSpPr>
          <p:cNvPr id="1001" name="Google Shape;1001;p28"/>
          <p:cNvSpPr/>
          <p:nvPr/>
        </p:nvSpPr>
        <p:spPr>
          <a:xfrm rot="5400000" flipH="1">
            <a:off x="2539955" y="1168161"/>
            <a:ext cx="121920" cy="24384"/>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1002" name="Google Shape;1002;p28"/>
          <p:cNvGrpSpPr/>
          <p:nvPr/>
        </p:nvGrpSpPr>
        <p:grpSpPr>
          <a:xfrm>
            <a:off x="9268201" y="1855399"/>
            <a:ext cx="1381206" cy="298222"/>
            <a:chOff x="12899291" y="686953"/>
            <a:chExt cx="2071809" cy="447333"/>
          </a:xfrm>
        </p:grpSpPr>
        <p:sp>
          <p:nvSpPr>
            <p:cNvPr id="1003" name="Google Shape;1003;p28"/>
            <p:cNvSpPr txBox="1"/>
            <p:nvPr/>
          </p:nvSpPr>
          <p:spPr>
            <a:xfrm>
              <a:off x="13253658" y="716222"/>
              <a:ext cx="1717442"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Indications limitées de présentation des données aux centres. </a:t>
              </a:r>
              <a:endParaRPr sz="533" b="1">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endParaRPr sz="533" b="1">
                <a:latin typeface="Arial Narrow"/>
                <a:ea typeface="Arial Narrow"/>
                <a:cs typeface="Arial Narrow"/>
                <a:sym typeface="Arial Narrow"/>
              </a:endParaRPr>
            </a:p>
          </p:txBody>
        </p:sp>
        <p:pic>
          <p:nvPicPr>
            <p:cNvPr id="1004" name="Google Shape;1004;p28"/>
            <p:cNvPicPr preferRelativeResize="0"/>
            <p:nvPr/>
          </p:nvPicPr>
          <p:blipFill rotWithShape="1">
            <a:blip r:embed="rId19">
              <a:alphaModFix/>
            </a:blip>
            <a:srcRect/>
            <a:stretch/>
          </p:blipFill>
          <p:spPr>
            <a:xfrm>
              <a:off x="12899291" y="686953"/>
              <a:ext cx="447333" cy="447333"/>
            </a:xfrm>
            <a:prstGeom prst="rect">
              <a:avLst/>
            </a:prstGeom>
            <a:noFill/>
            <a:ln>
              <a:noFill/>
            </a:ln>
          </p:spPr>
        </p:pic>
      </p:grpSp>
      <p:sp>
        <p:nvSpPr>
          <p:cNvPr id="1005" name="Google Shape;1005;p28"/>
          <p:cNvSpPr/>
          <p:nvPr/>
        </p:nvSpPr>
        <p:spPr>
          <a:xfrm rot="10800000" flipH="1">
            <a:off x="4084098" y="1351610"/>
            <a:ext cx="463296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1006" name="Google Shape;1006;p28"/>
          <p:cNvGrpSpPr/>
          <p:nvPr/>
        </p:nvGrpSpPr>
        <p:grpSpPr>
          <a:xfrm>
            <a:off x="10050273" y="4810033"/>
            <a:ext cx="1029823" cy="328230"/>
            <a:chOff x="12510328" y="6192663"/>
            <a:chExt cx="1544735" cy="492345"/>
          </a:xfrm>
        </p:grpSpPr>
        <p:grpSp>
          <p:nvGrpSpPr>
            <p:cNvPr id="1007" name="Google Shape;1007;p28"/>
            <p:cNvGrpSpPr/>
            <p:nvPr/>
          </p:nvGrpSpPr>
          <p:grpSpPr>
            <a:xfrm>
              <a:off x="12622457" y="6192663"/>
              <a:ext cx="1432606" cy="492345"/>
              <a:chOff x="17005775" y="4725124"/>
              <a:chExt cx="2331905" cy="492345"/>
            </a:xfrm>
          </p:grpSpPr>
          <p:pic>
            <p:nvPicPr>
              <p:cNvPr id="1008" name="Google Shape;1008;p28"/>
              <p:cNvPicPr preferRelativeResize="0"/>
              <p:nvPr/>
            </p:nvPicPr>
            <p:blipFill rotWithShape="1">
              <a:blip r:embed="rId15">
                <a:alphaModFix/>
              </a:blip>
              <a:srcRect/>
              <a:stretch/>
            </p:blipFill>
            <p:spPr>
              <a:xfrm>
                <a:off x="17005775" y="4823610"/>
                <a:ext cx="299246" cy="243795"/>
              </a:xfrm>
              <a:prstGeom prst="rect">
                <a:avLst/>
              </a:prstGeom>
              <a:noFill/>
              <a:ln>
                <a:noFill/>
              </a:ln>
            </p:spPr>
          </p:pic>
          <p:sp>
            <p:nvSpPr>
              <p:cNvPr id="1009" name="Google Shape;1009;p28"/>
              <p:cNvSpPr txBox="1"/>
              <p:nvPr/>
            </p:nvSpPr>
            <p:spPr>
              <a:xfrm>
                <a:off x="17238702" y="4725124"/>
                <a:ext cx="2098979" cy="4923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a:t>
                </a:r>
                <a:r>
                  <a:rPr lang="en-US" sz="533" b="1">
                    <a:latin typeface="Arial Narrow"/>
                    <a:ea typeface="Arial Narrow"/>
                    <a:cs typeface="Arial Narrow"/>
                    <a:sym typeface="Arial Narrow"/>
                  </a:rPr>
                  <a:t>Résumés)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67"/>
                  <a:buFont typeface="Arial"/>
                  <a:buNone/>
                </a:pPr>
                <a:r>
                  <a:rPr lang="en-US" sz="467" b="0" i="0" u="none" strike="noStrike" cap="none">
                    <a:solidFill>
                      <a:srgbClr val="595959"/>
                    </a:solidFill>
                    <a:latin typeface="Arial Narrow"/>
                    <a:ea typeface="Arial Narrow"/>
                    <a:cs typeface="Arial Narrow"/>
                    <a:sym typeface="Arial Narrow"/>
                  </a:rPr>
                  <a:t>Pr</a:t>
                </a:r>
                <a:r>
                  <a:rPr lang="en-US" sz="467">
                    <a:solidFill>
                      <a:srgbClr val="595959"/>
                    </a:solidFill>
                    <a:latin typeface="Arial Narrow"/>
                    <a:ea typeface="Arial Narrow"/>
                    <a:cs typeface="Arial Narrow"/>
                    <a:sym typeface="Arial Narrow"/>
                  </a:rPr>
                  <a:t>é</a:t>
                </a:r>
                <a:r>
                  <a:rPr lang="en-US" sz="467" b="0" i="0" u="none" strike="noStrike" cap="none">
                    <a:solidFill>
                      <a:srgbClr val="595959"/>
                    </a:solidFill>
                    <a:latin typeface="Arial Narrow"/>
                    <a:ea typeface="Arial Narrow"/>
                    <a:cs typeface="Arial Narrow"/>
                    <a:sym typeface="Arial Narrow"/>
                  </a:rPr>
                  <a:t>sent </a:t>
                </a:r>
                <a:r>
                  <a:rPr lang="en-US" sz="467">
                    <a:solidFill>
                      <a:srgbClr val="595959"/>
                    </a:solidFill>
                    <a:latin typeface="Arial Narrow"/>
                    <a:ea typeface="Arial Narrow"/>
                    <a:cs typeface="Arial Narrow"/>
                    <a:sym typeface="Arial Narrow"/>
                  </a:rPr>
                  <a:t>en central</a:t>
                </a:r>
                <a:r>
                  <a:rPr lang="en-US" sz="467" b="0" i="0" u="none" strike="noStrike" cap="none">
                    <a:solidFill>
                      <a:srgbClr val="595959"/>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Trimestriel</a:t>
                </a:r>
                <a:endParaRPr sz="1400" b="0" i="0" u="none" strike="noStrike" cap="none">
                  <a:solidFill>
                    <a:srgbClr val="000000"/>
                  </a:solidFill>
                  <a:latin typeface="Arial"/>
                  <a:ea typeface="Arial"/>
                  <a:cs typeface="Arial"/>
                  <a:sym typeface="Arial"/>
                </a:endParaRPr>
              </a:p>
            </p:txBody>
          </p:sp>
        </p:grpSp>
        <p:pic>
          <p:nvPicPr>
            <p:cNvPr id="1010" name="Google Shape;1010;p28"/>
            <p:cNvPicPr preferRelativeResize="0"/>
            <p:nvPr/>
          </p:nvPicPr>
          <p:blipFill rotWithShape="1">
            <a:blip r:embed="rId3">
              <a:alphaModFix/>
            </a:blip>
            <a:srcRect l="10441" t="11793" r="15059" b="47377"/>
            <a:stretch/>
          </p:blipFill>
          <p:spPr>
            <a:xfrm>
              <a:off x="12510328" y="6408892"/>
              <a:ext cx="219456" cy="219456"/>
            </a:xfrm>
            <a:prstGeom prst="rect">
              <a:avLst/>
            </a:prstGeom>
            <a:noFill/>
            <a:ln>
              <a:noFill/>
            </a:ln>
          </p:spPr>
        </p:pic>
      </p:grpSp>
      <p:cxnSp>
        <p:nvCxnSpPr>
          <p:cNvPr id="1011" name="Google Shape;1011;p28"/>
          <p:cNvCxnSpPr/>
          <p:nvPr/>
        </p:nvCxnSpPr>
        <p:spPr>
          <a:xfrm rot="10800000">
            <a:off x="9985632" y="5136379"/>
            <a:ext cx="914400" cy="0"/>
          </a:xfrm>
          <a:prstGeom prst="straightConnector1">
            <a:avLst/>
          </a:prstGeom>
          <a:noFill/>
          <a:ln w="12700" cap="flat" cmpd="sng">
            <a:solidFill>
              <a:srgbClr val="D8D8D8"/>
            </a:solidFill>
            <a:prstDash val="dash"/>
            <a:round/>
            <a:headEnd type="none" w="sm" len="sm"/>
            <a:tailEnd type="none" w="sm" len="sm"/>
          </a:ln>
        </p:spPr>
      </p:cxnSp>
      <p:grpSp>
        <p:nvGrpSpPr>
          <p:cNvPr id="1012" name="Google Shape;1012;p28"/>
          <p:cNvGrpSpPr/>
          <p:nvPr/>
        </p:nvGrpSpPr>
        <p:grpSpPr>
          <a:xfrm>
            <a:off x="5530158" y="4317337"/>
            <a:ext cx="818093" cy="256352"/>
            <a:chOff x="8531911" y="6247704"/>
            <a:chExt cx="1227139" cy="384529"/>
          </a:xfrm>
        </p:grpSpPr>
        <p:sp>
          <p:nvSpPr>
            <p:cNvPr id="1013" name="Google Shape;1013;p28"/>
            <p:cNvSpPr txBox="1"/>
            <p:nvPr/>
          </p:nvSpPr>
          <p:spPr>
            <a:xfrm>
              <a:off x="8693552" y="6247704"/>
              <a:ext cx="1065498" cy="3845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Nutrition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Nutrition FP</a:t>
              </a:r>
              <a:endParaRPr sz="1400" b="0" i="0" u="none" strike="noStrike" cap="none">
                <a:solidFill>
                  <a:srgbClr val="000000"/>
                </a:solidFill>
                <a:latin typeface="Arial"/>
                <a:ea typeface="Arial"/>
                <a:cs typeface="Arial"/>
                <a:sym typeface="Arial"/>
              </a:endParaRPr>
            </a:p>
          </p:txBody>
        </p:sp>
        <p:pic>
          <p:nvPicPr>
            <p:cNvPr id="1014" name="Google Shape;1014;p28"/>
            <p:cNvPicPr preferRelativeResize="0"/>
            <p:nvPr/>
          </p:nvPicPr>
          <p:blipFill rotWithShape="1">
            <a:blip r:embed="rId14">
              <a:alphaModFix/>
            </a:blip>
            <a:srcRect/>
            <a:stretch/>
          </p:blipFill>
          <p:spPr>
            <a:xfrm>
              <a:off x="8531911" y="6321467"/>
              <a:ext cx="194084" cy="234804"/>
            </a:xfrm>
            <a:prstGeom prst="rect">
              <a:avLst/>
            </a:prstGeom>
            <a:noFill/>
            <a:ln>
              <a:noFill/>
            </a:ln>
          </p:spPr>
        </p:pic>
      </p:grpSp>
      <p:grpSp>
        <p:nvGrpSpPr>
          <p:cNvPr id="1015" name="Google Shape;1015;p28"/>
          <p:cNvGrpSpPr/>
          <p:nvPr/>
        </p:nvGrpSpPr>
        <p:grpSpPr>
          <a:xfrm>
            <a:off x="7817674" y="5226152"/>
            <a:ext cx="794637" cy="338362"/>
            <a:chOff x="8567094" y="6101964"/>
            <a:chExt cx="1191957" cy="560453"/>
          </a:xfrm>
        </p:grpSpPr>
        <p:sp>
          <p:nvSpPr>
            <p:cNvPr id="1016" name="Google Shape;1016;p28"/>
            <p:cNvSpPr txBox="1"/>
            <p:nvPr/>
          </p:nvSpPr>
          <p:spPr>
            <a:xfrm>
              <a:off x="8693552" y="6101964"/>
              <a:ext cx="1065498" cy="5604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Analys</a:t>
              </a:r>
              <a:r>
                <a:rPr lang="en-US" sz="533" b="1">
                  <a:latin typeface="Arial Narrow"/>
                  <a:ea typeface="Arial Narrow"/>
                  <a:cs typeface="Arial Narrow"/>
                  <a:sym typeface="Arial Narrow"/>
                </a:rPr>
                <a:t>e malaria</a:t>
              </a:r>
              <a:endParaRPr sz="533" b="1">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Equipe </a:t>
              </a:r>
              <a:r>
                <a:rPr lang="en-US" sz="533" b="0" i="0" u="none" strike="noStrike" cap="none">
                  <a:solidFill>
                    <a:srgbClr val="595959"/>
                  </a:solidFill>
                  <a:latin typeface="Arial Narrow"/>
                  <a:ea typeface="Arial Narrow"/>
                  <a:cs typeface="Arial Narrow"/>
                  <a:sym typeface="Arial Narrow"/>
                </a:rPr>
                <a:t>NMCP M&amp;E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Trimestriel</a:t>
              </a:r>
              <a:endParaRPr sz="1400" b="0" i="0" u="none" strike="noStrike" cap="none">
                <a:solidFill>
                  <a:srgbClr val="000000"/>
                </a:solidFill>
                <a:latin typeface="Arial"/>
                <a:ea typeface="Arial"/>
                <a:cs typeface="Arial"/>
                <a:sym typeface="Arial"/>
              </a:endParaRPr>
            </a:p>
          </p:txBody>
        </p:sp>
        <p:pic>
          <p:nvPicPr>
            <p:cNvPr id="1017" name="Google Shape;1017;p28"/>
            <p:cNvPicPr preferRelativeResize="0"/>
            <p:nvPr/>
          </p:nvPicPr>
          <p:blipFill rotWithShape="1">
            <a:blip r:embed="rId14">
              <a:alphaModFix/>
            </a:blip>
            <a:srcRect/>
            <a:stretch/>
          </p:blipFill>
          <p:spPr>
            <a:xfrm>
              <a:off x="8567094" y="6238946"/>
              <a:ext cx="189898" cy="255732"/>
            </a:xfrm>
            <a:prstGeom prst="rect">
              <a:avLst/>
            </a:prstGeom>
            <a:noFill/>
            <a:ln>
              <a:noFill/>
            </a:ln>
          </p:spPr>
        </p:pic>
      </p:grpSp>
      <p:grpSp>
        <p:nvGrpSpPr>
          <p:cNvPr id="1018" name="Google Shape;1018;p28"/>
          <p:cNvGrpSpPr/>
          <p:nvPr/>
        </p:nvGrpSpPr>
        <p:grpSpPr>
          <a:xfrm>
            <a:off x="7187786" y="4995845"/>
            <a:ext cx="864816" cy="338362"/>
            <a:chOff x="8539360" y="6247704"/>
            <a:chExt cx="1297224" cy="507543"/>
          </a:xfrm>
        </p:grpSpPr>
        <p:sp>
          <p:nvSpPr>
            <p:cNvPr id="1019" name="Google Shape;1019;p28"/>
            <p:cNvSpPr txBox="1"/>
            <p:nvPr/>
          </p:nvSpPr>
          <p:spPr>
            <a:xfrm>
              <a:off x="8693551" y="6247704"/>
              <a:ext cx="1143033" cy="507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Analyse focale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a:t>
              </a:r>
              <a:r>
                <a:rPr lang="en-US" sz="533">
                  <a:solidFill>
                    <a:srgbClr val="595959"/>
                  </a:solidFill>
                  <a:latin typeface="Arial Narrow"/>
                  <a:ea typeface="Arial Narrow"/>
                  <a:cs typeface="Arial Narrow"/>
                  <a:sym typeface="Arial Narrow"/>
                </a:rPr>
                <a:t>hef d’unité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pic>
          <p:nvPicPr>
            <p:cNvPr id="1020" name="Google Shape;1020;p28"/>
            <p:cNvPicPr preferRelativeResize="0"/>
            <p:nvPr/>
          </p:nvPicPr>
          <p:blipFill rotWithShape="1">
            <a:blip r:embed="rId14">
              <a:alphaModFix/>
            </a:blip>
            <a:srcRect/>
            <a:stretch/>
          </p:blipFill>
          <p:spPr>
            <a:xfrm>
              <a:off x="8539360" y="6333342"/>
              <a:ext cx="195427" cy="255732"/>
            </a:xfrm>
            <a:prstGeom prst="rect">
              <a:avLst/>
            </a:prstGeom>
            <a:noFill/>
            <a:ln>
              <a:noFill/>
            </a:ln>
          </p:spPr>
        </p:pic>
      </p:grpSp>
      <p:sp>
        <p:nvSpPr>
          <p:cNvPr id="1021" name="Google Shape;1021;p28"/>
          <p:cNvSpPr/>
          <p:nvPr/>
        </p:nvSpPr>
        <p:spPr>
          <a:xfrm flipH="1">
            <a:off x="2228093" y="2180044"/>
            <a:ext cx="731520" cy="24384"/>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22" name="Google Shape;1022;p28"/>
          <p:cNvSpPr/>
          <p:nvPr/>
        </p:nvSpPr>
        <p:spPr>
          <a:xfrm rot="-5400000" flipH="1">
            <a:off x="2716625" y="2082603"/>
            <a:ext cx="487680" cy="30480"/>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23" name="Google Shape;1023;p28"/>
          <p:cNvSpPr/>
          <p:nvPr/>
        </p:nvSpPr>
        <p:spPr>
          <a:xfrm>
            <a:off x="2949702" y="1837687"/>
            <a:ext cx="30480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24" name="Google Shape;1024;p28"/>
          <p:cNvSpPr/>
          <p:nvPr/>
        </p:nvSpPr>
        <p:spPr>
          <a:xfrm>
            <a:off x="2957156" y="2305073"/>
            <a:ext cx="24384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1025" name="Google Shape;1025;p28"/>
          <p:cNvGrpSpPr/>
          <p:nvPr/>
        </p:nvGrpSpPr>
        <p:grpSpPr>
          <a:xfrm>
            <a:off x="4346462" y="1428989"/>
            <a:ext cx="1152144" cy="338362"/>
            <a:chOff x="6655816" y="1381883"/>
            <a:chExt cx="1724748" cy="502451"/>
          </a:xfrm>
        </p:grpSpPr>
        <p:sp>
          <p:nvSpPr>
            <p:cNvPr id="1026" name="Google Shape;1026;p28"/>
            <p:cNvSpPr/>
            <p:nvPr/>
          </p:nvSpPr>
          <p:spPr>
            <a:xfrm>
              <a:off x="6655816" y="1401977"/>
              <a:ext cx="244075" cy="3246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27" name="Google Shape;1027;p28"/>
            <p:cNvSpPr txBox="1"/>
            <p:nvPr/>
          </p:nvSpPr>
          <p:spPr>
            <a:xfrm>
              <a:off x="6874644" y="1381883"/>
              <a:ext cx="1505920" cy="5024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Rapports décès et épidémies</a:t>
              </a:r>
              <a:r>
                <a:rPr lang="en-US" sz="533" b="1" i="0" u="none" strike="noStrike" cap="none">
                  <a:solidFill>
                    <a:srgbClr val="000000"/>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ASCs &amp; Chefs de Santé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Hebdomadaires</a:t>
              </a:r>
              <a:endParaRPr sz="1400" b="0" i="0" u="none" strike="noStrike" cap="none">
                <a:solidFill>
                  <a:srgbClr val="000000"/>
                </a:solidFill>
                <a:latin typeface="Arial"/>
                <a:ea typeface="Arial"/>
                <a:cs typeface="Arial"/>
                <a:sym typeface="Arial"/>
              </a:endParaRPr>
            </a:p>
          </p:txBody>
        </p:sp>
      </p:grpSp>
      <p:grpSp>
        <p:nvGrpSpPr>
          <p:cNvPr id="1028" name="Google Shape;1028;p28"/>
          <p:cNvGrpSpPr/>
          <p:nvPr/>
        </p:nvGrpSpPr>
        <p:grpSpPr>
          <a:xfrm>
            <a:off x="3861883" y="2025543"/>
            <a:ext cx="1020212" cy="435725"/>
            <a:chOff x="5380862" y="2064710"/>
            <a:chExt cx="1530318" cy="653587"/>
          </a:xfrm>
        </p:grpSpPr>
        <p:grpSp>
          <p:nvGrpSpPr>
            <p:cNvPr id="1029" name="Google Shape;1029;p28"/>
            <p:cNvGrpSpPr/>
            <p:nvPr/>
          </p:nvGrpSpPr>
          <p:grpSpPr>
            <a:xfrm>
              <a:off x="5511860" y="2064710"/>
              <a:ext cx="1399320" cy="653587"/>
              <a:chOff x="4231632" y="2013150"/>
              <a:chExt cx="1749152" cy="816983"/>
            </a:xfrm>
          </p:grpSpPr>
          <p:pic>
            <p:nvPicPr>
              <p:cNvPr id="1030" name="Google Shape;1030;p28"/>
              <p:cNvPicPr preferRelativeResize="0"/>
              <p:nvPr/>
            </p:nvPicPr>
            <p:blipFill rotWithShape="1">
              <a:blip r:embed="rId5">
                <a:alphaModFix/>
              </a:blip>
              <a:srcRect/>
              <a:stretch/>
            </p:blipFill>
            <p:spPr>
              <a:xfrm>
                <a:off x="4231632" y="2013150"/>
                <a:ext cx="379136" cy="634242"/>
              </a:xfrm>
              <a:prstGeom prst="rect">
                <a:avLst/>
              </a:prstGeom>
              <a:noFill/>
              <a:ln>
                <a:noFill/>
              </a:ln>
            </p:spPr>
          </p:pic>
          <p:sp>
            <p:nvSpPr>
              <p:cNvPr id="1031" name="Google Shape;1031;p28"/>
              <p:cNvSpPr txBox="1"/>
              <p:nvPr/>
            </p:nvSpPr>
            <p:spPr>
              <a:xfrm>
                <a:off x="4500104" y="2195705"/>
                <a:ext cx="1480680" cy="6344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HMIS (~1,800 facilities)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Chef de Santé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r>
                  <a:rPr lang="en-US" sz="533" b="0" i="0" u="none" strike="noStrike" cap="none">
                    <a:solidFill>
                      <a:srgbClr val="595959"/>
                    </a:solidFill>
                    <a:latin typeface="Arial Narrow"/>
                    <a:ea typeface="Arial Narrow"/>
                    <a:cs typeface="Arial Narrow"/>
                    <a:sym typeface="Arial Narrow"/>
                  </a:rPr>
                  <a:t> (</a:t>
                </a:r>
                <a:r>
                  <a:rPr lang="en-US" sz="533">
                    <a:solidFill>
                      <a:srgbClr val="595959"/>
                    </a:solidFill>
                    <a:latin typeface="Arial Narrow"/>
                    <a:ea typeface="Arial Narrow"/>
                    <a:cs typeface="Arial Narrow"/>
                    <a:sym typeface="Arial Narrow"/>
                  </a:rPr>
                  <a:t>au 5</a:t>
                </a:r>
                <a:r>
                  <a:rPr lang="en-US" sz="533" b="0" i="0" u="none" strike="noStrike" cap="none">
                    <a:solidFill>
                      <a:srgbClr val="595959"/>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grpSp>
        <p:grpSp>
          <p:nvGrpSpPr>
            <p:cNvPr id="1032" name="Google Shape;1032;p28"/>
            <p:cNvGrpSpPr/>
            <p:nvPr/>
          </p:nvGrpSpPr>
          <p:grpSpPr>
            <a:xfrm>
              <a:off x="5380862" y="2327132"/>
              <a:ext cx="294198" cy="256032"/>
              <a:chOff x="6062885" y="1849234"/>
              <a:chExt cx="2349498" cy="2044702"/>
            </a:xfrm>
          </p:grpSpPr>
          <p:pic>
            <p:nvPicPr>
              <p:cNvPr id="1033" name="Google Shape;1033;p28"/>
              <p:cNvPicPr preferRelativeResize="0"/>
              <p:nvPr/>
            </p:nvPicPr>
            <p:blipFill rotWithShape="1">
              <a:blip r:embed="rId12">
                <a:alphaModFix/>
              </a:blip>
              <a:srcRect/>
              <a:stretch/>
            </p:blipFill>
            <p:spPr>
              <a:xfrm>
                <a:off x="6062885" y="1849234"/>
                <a:ext cx="2349498" cy="2044702"/>
              </a:xfrm>
              <a:prstGeom prst="rect">
                <a:avLst/>
              </a:prstGeom>
              <a:noFill/>
              <a:ln>
                <a:noFill/>
              </a:ln>
            </p:spPr>
          </p:pic>
          <p:sp>
            <p:nvSpPr>
              <p:cNvPr id="1034" name="Google Shape;1034;p28"/>
              <p:cNvSpPr/>
              <p:nvPr/>
            </p:nvSpPr>
            <p:spPr>
              <a:xfrm>
                <a:off x="6230816" y="2020744"/>
                <a:ext cx="1987244" cy="1284289"/>
              </a:xfrm>
              <a:prstGeom prst="rect">
                <a:avLst/>
              </a:prstGeom>
              <a:solidFill>
                <a:srgbClr val="1D52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
                  <a:buFont typeface="Arial"/>
                  <a:buNone/>
                </a:pPr>
                <a:endParaRPr sz="960" b="0" i="0" u="none" strike="noStrike" cap="none">
                  <a:solidFill>
                    <a:srgbClr val="FFFFFF"/>
                  </a:solidFill>
                  <a:latin typeface="Calibri"/>
                  <a:ea typeface="Calibri"/>
                  <a:cs typeface="Calibri"/>
                  <a:sym typeface="Calibri"/>
                </a:endParaRPr>
              </a:p>
            </p:txBody>
          </p:sp>
          <p:pic>
            <p:nvPicPr>
              <p:cNvPr id="1035" name="Google Shape;1035;p28"/>
              <p:cNvPicPr preferRelativeResize="0"/>
              <p:nvPr/>
            </p:nvPicPr>
            <p:blipFill rotWithShape="1">
              <a:blip r:embed="rId13">
                <a:alphaModFix/>
              </a:blip>
              <a:srcRect l="16440" t="20699" r="16058" b="19528"/>
              <a:stretch/>
            </p:blipFill>
            <p:spPr>
              <a:xfrm>
                <a:off x="6244944" y="2291282"/>
                <a:ext cx="1958991" cy="848841"/>
              </a:xfrm>
              <a:prstGeom prst="rect">
                <a:avLst/>
              </a:prstGeom>
              <a:noFill/>
              <a:ln>
                <a:noFill/>
              </a:ln>
            </p:spPr>
          </p:pic>
        </p:grpSp>
      </p:grpSp>
      <p:grpSp>
        <p:nvGrpSpPr>
          <p:cNvPr id="1036" name="Google Shape;1036;p28"/>
          <p:cNvGrpSpPr/>
          <p:nvPr/>
        </p:nvGrpSpPr>
        <p:grpSpPr>
          <a:xfrm>
            <a:off x="3803681" y="1411844"/>
            <a:ext cx="501563" cy="304800"/>
            <a:chOff x="5705520" y="1317666"/>
            <a:chExt cx="752345" cy="457200"/>
          </a:xfrm>
        </p:grpSpPr>
        <p:sp>
          <p:nvSpPr>
            <p:cNvPr id="1037" name="Google Shape;1037;p28"/>
            <p:cNvSpPr/>
            <p:nvPr/>
          </p:nvSpPr>
          <p:spPr>
            <a:xfrm rot="-5400000">
              <a:off x="5490636" y="1532550"/>
              <a:ext cx="457200" cy="27432"/>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38" name="Google Shape;1038;p28"/>
            <p:cNvSpPr/>
            <p:nvPr/>
          </p:nvSpPr>
          <p:spPr>
            <a:xfrm>
              <a:off x="5726345" y="1547884"/>
              <a:ext cx="731520" cy="73152"/>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sp>
        <p:nvSpPr>
          <p:cNvPr id="1039" name="Google Shape;1039;p28"/>
          <p:cNvSpPr txBox="1"/>
          <p:nvPr/>
        </p:nvSpPr>
        <p:spPr>
          <a:xfrm>
            <a:off x="3369611" y="2156469"/>
            <a:ext cx="710332" cy="338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RMA III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Chef de Santé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M</a:t>
            </a:r>
            <a:r>
              <a:rPr lang="en-US" sz="533">
                <a:solidFill>
                  <a:srgbClr val="595959"/>
                </a:solidFill>
                <a:latin typeface="Arial Narrow"/>
                <a:ea typeface="Arial Narrow"/>
                <a:cs typeface="Arial Narrow"/>
                <a:sym typeface="Arial Narrow"/>
              </a:rPr>
              <a:t>ensuel</a:t>
            </a:r>
            <a:endParaRPr sz="1400" b="0" i="0" u="none" strike="noStrike" cap="none">
              <a:solidFill>
                <a:srgbClr val="000000"/>
              </a:solidFill>
              <a:latin typeface="Arial"/>
              <a:ea typeface="Arial"/>
              <a:cs typeface="Arial"/>
              <a:sym typeface="Arial"/>
            </a:endParaRPr>
          </a:p>
        </p:txBody>
      </p:sp>
      <p:sp>
        <p:nvSpPr>
          <p:cNvPr id="1040" name="Google Shape;1040;p28"/>
          <p:cNvSpPr/>
          <p:nvPr/>
        </p:nvSpPr>
        <p:spPr>
          <a:xfrm>
            <a:off x="5171395" y="1575027"/>
            <a:ext cx="731520" cy="24384"/>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41" name="Google Shape;1041;p28"/>
          <p:cNvSpPr txBox="1"/>
          <p:nvPr/>
        </p:nvSpPr>
        <p:spPr>
          <a:xfrm>
            <a:off x="10930004" y="824294"/>
            <a:ext cx="1306779" cy="23827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ASCs: Community Health Agents </a:t>
            </a:r>
            <a:r>
              <a:rPr lang="en-US" sz="600" b="0" i="0" u="none" strike="noStrike" cap="none">
                <a:solidFill>
                  <a:srgbClr val="595959"/>
                </a:solidFill>
                <a:latin typeface="Arial Narrow"/>
                <a:ea typeface="Arial Narrow"/>
                <a:cs typeface="Arial Narrow"/>
                <a:sym typeface="Arial Narrow"/>
              </a:rPr>
              <a:t>(“Agents de Santé Communautaire”)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67"/>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CDV: Contract Development and Verification Agency </a:t>
            </a:r>
            <a:r>
              <a:rPr lang="en-US" sz="600" b="0" i="0" u="none" strike="noStrike" cap="none">
                <a:solidFill>
                  <a:srgbClr val="595959"/>
                </a:solidFill>
                <a:latin typeface="Arial Narrow"/>
                <a:ea typeface="Arial Narrow"/>
                <a:cs typeface="Arial Narrow"/>
                <a:sym typeface="Arial Narrow"/>
              </a:rPr>
              <a:t>(“Agence de Contractualisation et de Vérification")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67"/>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DMO: District Medical Officer </a:t>
            </a:r>
            <a:r>
              <a:rPr lang="en-US" sz="600" b="0" i="0" u="none" strike="noStrike" cap="none">
                <a:solidFill>
                  <a:srgbClr val="595959"/>
                </a:solidFill>
                <a:latin typeface="Arial Narrow"/>
                <a:ea typeface="Arial Narrow"/>
                <a:cs typeface="Arial Narrow"/>
                <a:sym typeface="Arial Narrow"/>
              </a:rPr>
              <a:t>(“Chef de Santé de District")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67"/>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HMIS: </a:t>
            </a:r>
            <a:r>
              <a:rPr lang="en-US" sz="600" b="0" i="0" u="none" strike="noStrike" cap="none">
                <a:solidFill>
                  <a:srgbClr val="000000"/>
                </a:solidFill>
                <a:latin typeface="Arial Narrow"/>
                <a:ea typeface="Arial Narrow"/>
                <a:cs typeface="Arial Narrow"/>
                <a:sym typeface="Arial Narrow"/>
              </a:rPr>
              <a:t>Health Management Information System </a:t>
            </a:r>
            <a:r>
              <a:rPr lang="en-US" sz="600" b="0" i="0" u="none" strike="noStrike" cap="none">
                <a:solidFill>
                  <a:srgbClr val="595959"/>
                </a:solidFill>
                <a:latin typeface="Arial Narrow"/>
                <a:ea typeface="Arial Narrow"/>
                <a:cs typeface="Arial Narrow"/>
                <a:sym typeface="Arial Narrow"/>
              </a:rPr>
              <a:t>(“Système de gestion de la santé”)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67"/>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FP: </a:t>
            </a:r>
            <a:r>
              <a:rPr lang="en-US" sz="600" b="0" i="0" u="none" strike="noStrike" cap="none">
                <a:solidFill>
                  <a:srgbClr val="000000"/>
                </a:solidFill>
                <a:latin typeface="Arial Narrow"/>
                <a:ea typeface="Arial Narrow"/>
                <a:cs typeface="Arial Narrow"/>
                <a:sym typeface="Arial Narrow"/>
              </a:rPr>
              <a:t>Focal Points </a:t>
            </a:r>
            <a:r>
              <a:rPr lang="en-US" sz="600" b="0" i="0" u="none" strike="noStrike" cap="none">
                <a:solidFill>
                  <a:srgbClr val="595959"/>
                </a:solidFill>
                <a:latin typeface="Arial Narrow"/>
                <a:ea typeface="Arial Narrow"/>
                <a:cs typeface="Arial Narrow"/>
                <a:sym typeface="Arial Narrow"/>
              </a:rPr>
              <a:t>(“Points focaux”)</a:t>
            </a:r>
            <a:endParaRPr sz="600" b="1"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667"/>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PBF: </a:t>
            </a:r>
            <a:r>
              <a:rPr lang="en-US" sz="600" b="0" i="0" u="none" strike="noStrike" cap="none">
                <a:solidFill>
                  <a:srgbClr val="000000"/>
                </a:solidFill>
                <a:latin typeface="Arial Narrow"/>
                <a:ea typeface="Arial Narrow"/>
                <a:cs typeface="Arial Narrow"/>
                <a:sym typeface="Arial Narrow"/>
              </a:rPr>
              <a:t>Performance-based Financing </a:t>
            </a:r>
            <a:r>
              <a:rPr lang="en-US" sz="600" b="0" i="0" u="none" strike="noStrike" cap="none">
                <a:solidFill>
                  <a:srgbClr val="595959"/>
                </a:solidFill>
                <a:latin typeface="Arial Narrow"/>
                <a:ea typeface="Arial Narrow"/>
                <a:cs typeface="Arial Narrow"/>
                <a:sym typeface="Arial Narrow"/>
              </a:rPr>
              <a:t>(“Financement basé sur la performance”)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67"/>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RMA: </a:t>
            </a:r>
            <a:r>
              <a:rPr lang="en-US" sz="600" b="0" i="0" u="none" strike="noStrike" cap="none">
                <a:solidFill>
                  <a:srgbClr val="000000"/>
                </a:solidFill>
                <a:latin typeface="Arial Narrow"/>
                <a:ea typeface="Arial Narrow"/>
                <a:cs typeface="Arial Narrow"/>
                <a:sym typeface="Arial Narrow"/>
              </a:rPr>
              <a:t>Monthly Activity Report</a:t>
            </a:r>
            <a:r>
              <a:rPr lang="en-US" sz="600" b="0" i="0" u="none" strike="noStrike" cap="none">
                <a:solidFill>
                  <a:srgbClr val="595959"/>
                </a:solidFill>
                <a:latin typeface="Arial Narrow"/>
                <a:ea typeface="Arial Narrow"/>
                <a:cs typeface="Arial Narrow"/>
                <a:sym typeface="Arial Narrow"/>
              </a:rPr>
              <a:t> (“Rapport Mensuel d’Activités”)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67"/>
              </a:spcBef>
              <a:spcAft>
                <a:spcPts val="0"/>
              </a:spcAft>
              <a:buClr>
                <a:srgbClr val="000000"/>
              </a:buClr>
              <a:buSzPts val="600"/>
              <a:buFont typeface="Arial"/>
              <a:buNone/>
            </a:pPr>
            <a:r>
              <a:rPr lang="en-US" sz="600" b="1" i="0" u="none" strike="noStrike" cap="none">
                <a:solidFill>
                  <a:srgbClr val="000000"/>
                </a:solidFill>
                <a:latin typeface="Arial Narrow"/>
                <a:ea typeface="Arial Narrow"/>
                <a:cs typeface="Arial Narrow"/>
                <a:sym typeface="Arial Narrow"/>
              </a:rPr>
              <a:t>RH: </a:t>
            </a:r>
            <a:r>
              <a:rPr lang="en-US" sz="600" b="0" i="0" u="none" strike="noStrike" cap="none">
                <a:solidFill>
                  <a:srgbClr val="000000"/>
                </a:solidFill>
                <a:latin typeface="Arial Narrow"/>
                <a:ea typeface="Arial Narrow"/>
                <a:cs typeface="Arial Narrow"/>
                <a:sym typeface="Arial Narrow"/>
              </a:rPr>
              <a:t>Reproductive Health </a:t>
            </a:r>
            <a:r>
              <a:rPr lang="en-US" sz="600" b="0" i="0" u="none" strike="noStrike" cap="none">
                <a:solidFill>
                  <a:srgbClr val="595959"/>
                </a:solidFill>
                <a:latin typeface="Arial Narrow"/>
                <a:ea typeface="Arial Narrow"/>
                <a:cs typeface="Arial Narrow"/>
                <a:sym typeface="Arial Narrow"/>
              </a:rPr>
              <a:t>(“Santé reproductive”)</a:t>
            </a:r>
            <a:endParaRPr sz="600" b="1" i="0" u="none" strike="noStrike" cap="none">
              <a:solidFill>
                <a:srgbClr val="595959"/>
              </a:solidFill>
              <a:latin typeface="Arial Narrow"/>
              <a:ea typeface="Arial Narrow"/>
              <a:cs typeface="Arial Narrow"/>
              <a:sym typeface="Arial Narrow"/>
            </a:endParaRPr>
          </a:p>
        </p:txBody>
      </p:sp>
      <p:grpSp>
        <p:nvGrpSpPr>
          <p:cNvPr id="1042" name="Google Shape;1042;p28"/>
          <p:cNvGrpSpPr/>
          <p:nvPr/>
        </p:nvGrpSpPr>
        <p:grpSpPr>
          <a:xfrm>
            <a:off x="10104621" y="5744669"/>
            <a:ext cx="1287991" cy="338362"/>
            <a:chOff x="12421086" y="7319002"/>
            <a:chExt cx="1931986" cy="507543"/>
          </a:xfrm>
        </p:grpSpPr>
        <p:pic>
          <p:nvPicPr>
            <p:cNvPr id="1043" name="Google Shape;1043;p28"/>
            <p:cNvPicPr preferRelativeResize="0"/>
            <p:nvPr/>
          </p:nvPicPr>
          <p:blipFill rotWithShape="1">
            <a:blip r:embed="rId16">
              <a:alphaModFix/>
            </a:blip>
            <a:srcRect/>
            <a:stretch/>
          </p:blipFill>
          <p:spPr>
            <a:xfrm>
              <a:off x="12421086" y="7418251"/>
              <a:ext cx="274320" cy="274320"/>
            </a:xfrm>
            <a:prstGeom prst="rect">
              <a:avLst/>
            </a:prstGeom>
            <a:noFill/>
            <a:ln>
              <a:noFill/>
            </a:ln>
          </p:spPr>
        </p:pic>
        <p:sp>
          <p:nvSpPr>
            <p:cNvPr id="1044" name="Google Shape;1044;p28"/>
            <p:cNvSpPr txBox="1"/>
            <p:nvPr/>
          </p:nvSpPr>
          <p:spPr>
            <a:xfrm>
              <a:off x="12611727" y="7319002"/>
              <a:ext cx="1741345" cy="507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Roll Back Malaria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Réunion</a:t>
              </a:r>
              <a:endParaRPr sz="533">
                <a:solidFill>
                  <a:srgbClr val="595959"/>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annuelle de l’équipe</a:t>
              </a:r>
              <a:endParaRPr sz="1400" b="0" i="0" u="none" strike="noStrike" cap="none">
                <a:solidFill>
                  <a:srgbClr val="000000"/>
                </a:solidFill>
                <a:latin typeface="Arial"/>
                <a:ea typeface="Arial"/>
                <a:cs typeface="Arial"/>
                <a:sym typeface="Arial"/>
              </a:endParaRPr>
            </a:p>
          </p:txBody>
        </p:sp>
      </p:grpSp>
      <p:grpSp>
        <p:nvGrpSpPr>
          <p:cNvPr id="1045" name="Google Shape;1045;p28"/>
          <p:cNvGrpSpPr/>
          <p:nvPr/>
        </p:nvGrpSpPr>
        <p:grpSpPr>
          <a:xfrm>
            <a:off x="9608499" y="4290532"/>
            <a:ext cx="843615" cy="502382"/>
            <a:chOff x="17081708" y="6425002"/>
            <a:chExt cx="1265423" cy="753574"/>
          </a:xfrm>
        </p:grpSpPr>
        <p:pic>
          <p:nvPicPr>
            <p:cNvPr id="1046" name="Google Shape;1046;p28"/>
            <p:cNvPicPr preferRelativeResize="0"/>
            <p:nvPr/>
          </p:nvPicPr>
          <p:blipFill rotWithShape="1">
            <a:blip r:embed="rId3">
              <a:alphaModFix/>
            </a:blip>
            <a:srcRect l="10441" t="11793" r="15059" b="47377"/>
            <a:stretch/>
          </p:blipFill>
          <p:spPr>
            <a:xfrm>
              <a:off x="17081708" y="6643776"/>
              <a:ext cx="241894" cy="215388"/>
            </a:xfrm>
            <a:prstGeom prst="rect">
              <a:avLst/>
            </a:prstGeom>
            <a:noFill/>
            <a:ln>
              <a:noFill/>
            </a:ln>
          </p:spPr>
        </p:pic>
        <p:sp>
          <p:nvSpPr>
            <p:cNvPr id="1047" name="Google Shape;1047;p28"/>
            <p:cNvSpPr txBox="1"/>
            <p:nvPr/>
          </p:nvSpPr>
          <p:spPr>
            <a:xfrm>
              <a:off x="17281633" y="6425002"/>
              <a:ext cx="1065498" cy="7535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PBF Review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Central Team (present to Regional Delegates)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Quarterly</a:t>
              </a:r>
              <a:endParaRPr sz="1400" b="0" i="0" u="none" strike="noStrike" cap="none">
                <a:solidFill>
                  <a:srgbClr val="000000"/>
                </a:solidFill>
                <a:latin typeface="Arial"/>
                <a:ea typeface="Arial"/>
                <a:cs typeface="Arial"/>
                <a:sym typeface="Arial"/>
              </a:endParaRPr>
            </a:p>
          </p:txBody>
        </p:sp>
      </p:grpSp>
      <p:sp>
        <p:nvSpPr>
          <p:cNvPr id="1048" name="Google Shape;1048;p28"/>
          <p:cNvSpPr/>
          <p:nvPr/>
        </p:nvSpPr>
        <p:spPr>
          <a:xfrm>
            <a:off x="10928012" y="3021881"/>
            <a:ext cx="1270992" cy="258982"/>
          </a:xfrm>
          <a:prstGeom prst="rect">
            <a:avLst/>
          </a:prstGeom>
          <a:solidFill>
            <a:srgbClr val="496F9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83"/>
              <a:buFont typeface="Arial"/>
              <a:buNone/>
            </a:pPr>
            <a:r>
              <a:rPr lang="en-US" sz="1083" b="1" cap="small">
                <a:solidFill>
                  <a:srgbClr val="FFFFFF"/>
                </a:solidFill>
                <a:latin typeface="Arial Narrow"/>
                <a:ea typeface="Arial Narrow"/>
                <a:cs typeface="Arial Narrow"/>
                <a:sym typeface="Arial Narrow"/>
              </a:rPr>
              <a:t>outils</a:t>
            </a:r>
            <a:endParaRPr sz="1400" b="0" i="0" u="none" strike="noStrike" cap="none">
              <a:solidFill>
                <a:srgbClr val="000000"/>
              </a:solidFill>
              <a:latin typeface="Arial"/>
              <a:ea typeface="Arial"/>
              <a:cs typeface="Arial"/>
              <a:sym typeface="Arial"/>
            </a:endParaRPr>
          </a:p>
        </p:txBody>
      </p:sp>
      <p:sp>
        <p:nvSpPr>
          <p:cNvPr id="1049" name="Google Shape;1049;p28"/>
          <p:cNvSpPr/>
          <p:nvPr/>
        </p:nvSpPr>
        <p:spPr>
          <a:xfrm rot="5400000">
            <a:off x="5201368" y="2258023"/>
            <a:ext cx="14020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50" name="Google Shape;1050;p28"/>
          <p:cNvSpPr txBox="1"/>
          <p:nvPr/>
        </p:nvSpPr>
        <p:spPr>
          <a:xfrm>
            <a:off x="5651063" y="3061261"/>
            <a:ext cx="1016564" cy="338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Rapports épidémies / mortalité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Chef de District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Hebdomadaire</a:t>
            </a:r>
            <a:endParaRPr sz="1400" b="0" i="0" u="none" strike="noStrike" cap="none">
              <a:solidFill>
                <a:srgbClr val="000000"/>
              </a:solidFill>
              <a:latin typeface="Arial"/>
              <a:ea typeface="Arial"/>
              <a:cs typeface="Arial"/>
              <a:sym typeface="Arial"/>
            </a:endParaRPr>
          </a:p>
        </p:txBody>
      </p:sp>
      <p:sp>
        <p:nvSpPr>
          <p:cNvPr id="1051" name="Google Shape;1051;p28"/>
          <p:cNvSpPr/>
          <p:nvPr/>
        </p:nvSpPr>
        <p:spPr>
          <a:xfrm>
            <a:off x="6131605" y="3193902"/>
            <a:ext cx="1085088" cy="24384"/>
          </a:xfrm>
          <a:prstGeom prst="rect">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52" name="Google Shape;1052;p28"/>
          <p:cNvSpPr/>
          <p:nvPr/>
        </p:nvSpPr>
        <p:spPr>
          <a:xfrm rot="5400000">
            <a:off x="6808139" y="3566991"/>
            <a:ext cx="7924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grpSp>
        <p:nvGrpSpPr>
          <p:cNvPr id="1053" name="Google Shape;1053;p28"/>
          <p:cNvGrpSpPr/>
          <p:nvPr/>
        </p:nvGrpSpPr>
        <p:grpSpPr>
          <a:xfrm>
            <a:off x="5825706" y="2166676"/>
            <a:ext cx="1160419" cy="420371"/>
            <a:chOff x="8719508" y="2316566"/>
            <a:chExt cx="1740629" cy="630556"/>
          </a:xfrm>
        </p:grpSpPr>
        <p:pic>
          <p:nvPicPr>
            <p:cNvPr id="1054" name="Google Shape;1054;p28"/>
            <p:cNvPicPr preferRelativeResize="0"/>
            <p:nvPr/>
          </p:nvPicPr>
          <p:blipFill rotWithShape="1">
            <a:blip r:embed="rId11">
              <a:alphaModFix/>
            </a:blip>
            <a:srcRect/>
            <a:stretch/>
          </p:blipFill>
          <p:spPr>
            <a:xfrm>
              <a:off x="8719508" y="2384761"/>
              <a:ext cx="241818" cy="241818"/>
            </a:xfrm>
            <a:prstGeom prst="rect">
              <a:avLst/>
            </a:prstGeom>
            <a:noFill/>
            <a:ln>
              <a:noFill/>
            </a:ln>
          </p:spPr>
        </p:pic>
        <p:sp>
          <p:nvSpPr>
            <p:cNvPr id="1055" name="Google Shape;1055;p28"/>
            <p:cNvSpPr txBox="1"/>
            <p:nvPr/>
          </p:nvSpPr>
          <p:spPr>
            <a:xfrm>
              <a:off x="8935291" y="2316566"/>
              <a:ext cx="1524846" cy="6305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Veille épidémies / mortalité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Chefs de Santé, DMO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Imm</a:t>
              </a:r>
              <a:r>
                <a:rPr lang="en-US" sz="533">
                  <a:solidFill>
                    <a:srgbClr val="595959"/>
                  </a:solidFill>
                  <a:latin typeface="Arial Narrow"/>
                  <a:ea typeface="Arial Narrow"/>
                  <a:cs typeface="Arial Narrow"/>
                  <a:sym typeface="Arial Narrow"/>
                </a:rPr>
                <a:t>édiatement</a:t>
              </a:r>
              <a:endParaRPr sz="1400" b="0" i="0" u="none" strike="noStrike" cap="none">
                <a:solidFill>
                  <a:srgbClr val="000000"/>
                </a:solidFill>
                <a:latin typeface="Arial"/>
                <a:ea typeface="Arial"/>
                <a:cs typeface="Arial"/>
                <a:sym typeface="Arial"/>
              </a:endParaRPr>
            </a:p>
          </p:txBody>
        </p:sp>
      </p:grpSp>
      <p:grpSp>
        <p:nvGrpSpPr>
          <p:cNvPr id="1056" name="Google Shape;1056;p28"/>
          <p:cNvGrpSpPr/>
          <p:nvPr/>
        </p:nvGrpSpPr>
        <p:grpSpPr>
          <a:xfrm>
            <a:off x="7100613" y="3432756"/>
            <a:ext cx="207532" cy="152657"/>
            <a:chOff x="11516472" y="4292937"/>
            <a:chExt cx="311298" cy="228986"/>
          </a:xfrm>
        </p:grpSpPr>
        <p:sp>
          <p:nvSpPr>
            <p:cNvPr id="1057" name="Google Shape;1057;p28"/>
            <p:cNvSpPr/>
            <p:nvPr/>
          </p:nvSpPr>
          <p:spPr>
            <a:xfrm>
              <a:off x="11516472" y="4292937"/>
              <a:ext cx="311298" cy="2238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pic>
          <p:nvPicPr>
            <p:cNvPr id="1058" name="Google Shape;1058;p28"/>
            <p:cNvPicPr preferRelativeResize="0"/>
            <p:nvPr/>
          </p:nvPicPr>
          <p:blipFill rotWithShape="1">
            <a:blip r:embed="rId18">
              <a:alphaModFix/>
            </a:blip>
            <a:srcRect t="12258" b="12764"/>
            <a:stretch/>
          </p:blipFill>
          <p:spPr>
            <a:xfrm>
              <a:off x="11538969" y="4320755"/>
              <a:ext cx="268312" cy="201168"/>
            </a:xfrm>
            <a:prstGeom prst="rect">
              <a:avLst/>
            </a:prstGeom>
            <a:noFill/>
            <a:ln>
              <a:noFill/>
            </a:ln>
          </p:spPr>
        </p:pic>
      </p:grpSp>
      <p:pic>
        <p:nvPicPr>
          <p:cNvPr id="1059" name="Google Shape;1059;p28"/>
          <p:cNvPicPr preferRelativeResize="0"/>
          <p:nvPr/>
        </p:nvPicPr>
        <p:blipFill rotWithShape="1">
          <a:blip r:embed="rId11">
            <a:alphaModFix/>
          </a:blip>
          <a:srcRect/>
          <a:stretch/>
        </p:blipFill>
        <p:spPr>
          <a:xfrm>
            <a:off x="7269958" y="3336058"/>
            <a:ext cx="161212" cy="161212"/>
          </a:xfrm>
          <a:prstGeom prst="rect">
            <a:avLst/>
          </a:prstGeom>
          <a:noFill/>
          <a:ln>
            <a:noFill/>
          </a:ln>
        </p:spPr>
      </p:pic>
      <p:sp>
        <p:nvSpPr>
          <p:cNvPr id="1060" name="Google Shape;1060;p28"/>
          <p:cNvSpPr txBox="1"/>
          <p:nvPr/>
        </p:nvSpPr>
        <p:spPr>
          <a:xfrm>
            <a:off x="7256627" y="3969354"/>
            <a:ext cx="1016564" cy="338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Rapports épidémies et mortalité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Leaders régionaux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Hebdomadaire (tous les mardis)</a:t>
            </a:r>
            <a:endParaRPr sz="1400" b="0" i="0" u="none" strike="noStrike" cap="none">
              <a:solidFill>
                <a:srgbClr val="000000"/>
              </a:solidFill>
              <a:latin typeface="Arial"/>
              <a:ea typeface="Arial"/>
              <a:cs typeface="Arial"/>
              <a:sym typeface="Arial"/>
            </a:endParaRPr>
          </a:p>
        </p:txBody>
      </p:sp>
      <p:pic>
        <p:nvPicPr>
          <p:cNvPr id="1061" name="Google Shape;1061;p28"/>
          <p:cNvPicPr preferRelativeResize="0"/>
          <p:nvPr/>
        </p:nvPicPr>
        <p:blipFill rotWithShape="1">
          <a:blip r:embed="rId8">
            <a:alphaModFix/>
          </a:blip>
          <a:srcRect/>
          <a:stretch/>
        </p:blipFill>
        <p:spPr>
          <a:xfrm>
            <a:off x="4346284" y="1430994"/>
            <a:ext cx="177564" cy="233717"/>
          </a:xfrm>
          <a:prstGeom prst="rect">
            <a:avLst/>
          </a:prstGeom>
          <a:noFill/>
          <a:ln>
            <a:noFill/>
          </a:ln>
        </p:spPr>
      </p:pic>
      <p:pic>
        <p:nvPicPr>
          <p:cNvPr id="1062" name="Google Shape;1062;p28"/>
          <p:cNvPicPr preferRelativeResize="0"/>
          <p:nvPr/>
        </p:nvPicPr>
        <p:blipFill rotWithShape="1">
          <a:blip r:embed="rId8">
            <a:alphaModFix/>
          </a:blip>
          <a:srcRect/>
          <a:stretch/>
        </p:blipFill>
        <p:spPr>
          <a:xfrm>
            <a:off x="5508321" y="3094664"/>
            <a:ext cx="177564" cy="233717"/>
          </a:xfrm>
          <a:prstGeom prst="rect">
            <a:avLst/>
          </a:prstGeom>
          <a:noFill/>
          <a:ln>
            <a:noFill/>
          </a:ln>
        </p:spPr>
      </p:pic>
      <p:pic>
        <p:nvPicPr>
          <p:cNvPr id="1063" name="Google Shape;1063;p28"/>
          <p:cNvPicPr preferRelativeResize="0"/>
          <p:nvPr/>
        </p:nvPicPr>
        <p:blipFill rotWithShape="1">
          <a:blip r:embed="rId8">
            <a:alphaModFix/>
          </a:blip>
          <a:srcRect/>
          <a:stretch/>
        </p:blipFill>
        <p:spPr>
          <a:xfrm>
            <a:off x="7115597" y="4016062"/>
            <a:ext cx="177564" cy="233717"/>
          </a:xfrm>
          <a:prstGeom prst="rect">
            <a:avLst/>
          </a:prstGeom>
          <a:noFill/>
          <a:ln>
            <a:noFill/>
          </a:ln>
        </p:spPr>
      </p:pic>
      <p:grpSp>
        <p:nvGrpSpPr>
          <p:cNvPr id="1064" name="Google Shape;1064;p28"/>
          <p:cNvGrpSpPr/>
          <p:nvPr/>
        </p:nvGrpSpPr>
        <p:grpSpPr>
          <a:xfrm>
            <a:off x="10002567" y="5150278"/>
            <a:ext cx="922531" cy="338362"/>
            <a:chOff x="12337549" y="7319002"/>
            <a:chExt cx="2015523" cy="507543"/>
          </a:xfrm>
        </p:grpSpPr>
        <p:pic>
          <p:nvPicPr>
            <p:cNvPr id="1065" name="Google Shape;1065;p28"/>
            <p:cNvPicPr preferRelativeResize="0"/>
            <p:nvPr/>
          </p:nvPicPr>
          <p:blipFill rotWithShape="1">
            <a:blip r:embed="rId16">
              <a:alphaModFix/>
            </a:blip>
            <a:srcRect/>
            <a:stretch/>
          </p:blipFill>
          <p:spPr>
            <a:xfrm>
              <a:off x="12337549" y="7418251"/>
              <a:ext cx="357857" cy="274320"/>
            </a:xfrm>
            <a:prstGeom prst="rect">
              <a:avLst/>
            </a:prstGeom>
            <a:noFill/>
            <a:ln>
              <a:noFill/>
            </a:ln>
          </p:spPr>
        </p:pic>
        <p:sp>
          <p:nvSpPr>
            <p:cNvPr id="1066" name="Google Shape;1066;p28"/>
            <p:cNvSpPr txBox="1"/>
            <p:nvPr/>
          </p:nvSpPr>
          <p:spPr>
            <a:xfrm>
              <a:off x="12611727" y="7319002"/>
              <a:ext cx="1741345" cy="507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Planning familial 2020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Equipe </a:t>
              </a:r>
              <a:r>
                <a:rPr lang="en-US" sz="533" b="0" i="0" u="none" strike="noStrike" cap="none">
                  <a:solidFill>
                    <a:srgbClr val="595959"/>
                  </a:solidFill>
                  <a:latin typeface="Arial Narrow"/>
                  <a:ea typeface="Arial Narrow"/>
                  <a:cs typeface="Arial Narrow"/>
                  <a:sym typeface="Arial Narrow"/>
                </a:rPr>
                <a:t>FP2020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Annu</a:t>
              </a:r>
              <a:r>
                <a:rPr lang="en-US" sz="533">
                  <a:solidFill>
                    <a:srgbClr val="595959"/>
                  </a:solidFill>
                  <a:latin typeface="Arial Narrow"/>
                  <a:ea typeface="Arial Narrow"/>
                  <a:cs typeface="Arial Narrow"/>
                  <a:sym typeface="Arial Narrow"/>
                </a:rPr>
                <a:t>elle</a:t>
              </a:r>
              <a:endParaRPr sz="1400" b="0" i="0" u="none" strike="noStrike" cap="none">
                <a:solidFill>
                  <a:srgbClr val="000000"/>
                </a:solidFill>
                <a:latin typeface="Arial"/>
                <a:ea typeface="Arial"/>
                <a:cs typeface="Arial"/>
                <a:sym typeface="Arial"/>
              </a:endParaRPr>
            </a:p>
          </p:txBody>
        </p:sp>
      </p:grpSp>
      <p:sp>
        <p:nvSpPr>
          <p:cNvPr id="1067" name="Google Shape;1067;p28"/>
          <p:cNvSpPr/>
          <p:nvPr/>
        </p:nvSpPr>
        <p:spPr>
          <a:xfrm>
            <a:off x="2150843" y="4299102"/>
            <a:ext cx="94488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sp>
        <p:nvSpPr>
          <p:cNvPr id="1068" name="Google Shape;1068;p28"/>
          <p:cNvSpPr/>
          <p:nvPr/>
        </p:nvSpPr>
        <p:spPr>
          <a:xfrm rot="-5400000">
            <a:off x="9036391" y="3036501"/>
            <a:ext cx="975360" cy="48768"/>
          </a:xfrm>
          <a:prstGeom prst="rightArrow">
            <a:avLst>
              <a:gd name="adj1" fmla="val 50000"/>
              <a:gd name="adj2" fmla="val 50000"/>
            </a:avLst>
          </a:prstGeom>
          <a:solidFill>
            <a:srgbClr val="496F90"/>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alibri"/>
              <a:ea typeface="Calibri"/>
              <a:cs typeface="Calibri"/>
              <a:sym typeface="Calibri"/>
            </a:endParaRPr>
          </a:p>
        </p:txBody>
      </p:sp>
      <p:cxnSp>
        <p:nvCxnSpPr>
          <p:cNvPr id="1069" name="Google Shape;1069;p28"/>
          <p:cNvCxnSpPr/>
          <p:nvPr/>
        </p:nvCxnSpPr>
        <p:spPr>
          <a:xfrm rot="10800000" flipH="1">
            <a:off x="10918093" y="3625991"/>
            <a:ext cx="1273907" cy="2935"/>
          </a:xfrm>
          <a:prstGeom prst="straightConnector1">
            <a:avLst/>
          </a:prstGeom>
          <a:noFill/>
          <a:ln w="12700" cap="flat" cmpd="sng">
            <a:solidFill>
              <a:srgbClr val="B1C5D7"/>
            </a:solidFill>
            <a:prstDash val="dash"/>
            <a:round/>
            <a:headEnd type="none" w="sm" len="sm"/>
            <a:tailEnd type="none" w="sm" len="sm"/>
          </a:ln>
        </p:spPr>
      </p:cxnSp>
      <p:cxnSp>
        <p:nvCxnSpPr>
          <p:cNvPr id="1070" name="Google Shape;1070;p28"/>
          <p:cNvCxnSpPr/>
          <p:nvPr/>
        </p:nvCxnSpPr>
        <p:spPr>
          <a:xfrm rot="10800000" flipH="1">
            <a:off x="10904162" y="3947769"/>
            <a:ext cx="1273907" cy="2935"/>
          </a:xfrm>
          <a:prstGeom prst="straightConnector1">
            <a:avLst/>
          </a:prstGeom>
          <a:noFill/>
          <a:ln w="12700" cap="flat" cmpd="sng">
            <a:solidFill>
              <a:srgbClr val="B1C5D7"/>
            </a:solidFill>
            <a:prstDash val="dash"/>
            <a:round/>
            <a:headEnd type="none" w="sm" len="sm"/>
            <a:tailEnd type="none" w="sm" len="sm"/>
          </a:ln>
        </p:spPr>
      </p:cxnSp>
      <p:cxnSp>
        <p:nvCxnSpPr>
          <p:cNvPr id="1071" name="Google Shape;1071;p28"/>
          <p:cNvCxnSpPr/>
          <p:nvPr/>
        </p:nvCxnSpPr>
        <p:spPr>
          <a:xfrm rot="10800000">
            <a:off x="11547432" y="3280396"/>
            <a:ext cx="0" cy="3048000"/>
          </a:xfrm>
          <a:prstGeom prst="straightConnector1">
            <a:avLst/>
          </a:prstGeom>
          <a:noFill/>
          <a:ln w="12700" cap="flat" cmpd="sng">
            <a:solidFill>
              <a:srgbClr val="B1C5D7"/>
            </a:solidFill>
            <a:prstDash val="dash"/>
            <a:round/>
            <a:headEnd type="none" w="sm" len="sm"/>
            <a:tailEnd type="none" w="sm" len="sm"/>
          </a:ln>
        </p:spPr>
      </p:cxnSp>
      <p:cxnSp>
        <p:nvCxnSpPr>
          <p:cNvPr id="1072" name="Google Shape;1072;p28"/>
          <p:cNvCxnSpPr/>
          <p:nvPr/>
        </p:nvCxnSpPr>
        <p:spPr>
          <a:xfrm rot="10800000" flipH="1">
            <a:off x="10925097" y="4228367"/>
            <a:ext cx="1273907" cy="2935"/>
          </a:xfrm>
          <a:prstGeom prst="straightConnector1">
            <a:avLst/>
          </a:prstGeom>
          <a:noFill/>
          <a:ln w="12700" cap="flat" cmpd="sng">
            <a:solidFill>
              <a:srgbClr val="B1C5D7"/>
            </a:solidFill>
            <a:prstDash val="dash"/>
            <a:round/>
            <a:headEnd type="none" w="sm" len="sm"/>
            <a:tailEnd type="none" w="sm" len="sm"/>
          </a:ln>
        </p:spPr>
      </p:cxnSp>
      <p:cxnSp>
        <p:nvCxnSpPr>
          <p:cNvPr id="1073" name="Google Shape;1073;p28"/>
          <p:cNvCxnSpPr/>
          <p:nvPr/>
        </p:nvCxnSpPr>
        <p:spPr>
          <a:xfrm rot="10800000" flipH="1">
            <a:off x="10920725" y="4540239"/>
            <a:ext cx="1273907" cy="2935"/>
          </a:xfrm>
          <a:prstGeom prst="straightConnector1">
            <a:avLst/>
          </a:prstGeom>
          <a:noFill/>
          <a:ln w="12700" cap="flat" cmpd="sng">
            <a:solidFill>
              <a:srgbClr val="B1C5D7"/>
            </a:solidFill>
            <a:prstDash val="dash"/>
            <a:round/>
            <a:headEnd type="none" w="sm" len="sm"/>
            <a:tailEnd type="none" w="sm" len="sm"/>
          </a:ln>
        </p:spPr>
      </p:cxnSp>
      <p:cxnSp>
        <p:nvCxnSpPr>
          <p:cNvPr id="1074" name="Google Shape;1074;p28"/>
          <p:cNvCxnSpPr/>
          <p:nvPr/>
        </p:nvCxnSpPr>
        <p:spPr>
          <a:xfrm rot="10800000" flipH="1">
            <a:off x="10916352" y="4836880"/>
            <a:ext cx="1273907" cy="2935"/>
          </a:xfrm>
          <a:prstGeom prst="straightConnector1">
            <a:avLst/>
          </a:prstGeom>
          <a:noFill/>
          <a:ln w="12700" cap="flat" cmpd="sng">
            <a:solidFill>
              <a:srgbClr val="B1C5D7"/>
            </a:solidFill>
            <a:prstDash val="dash"/>
            <a:round/>
            <a:headEnd type="none" w="sm" len="sm"/>
            <a:tailEnd type="none" w="sm" len="sm"/>
          </a:ln>
        </p:spPr>
      </p:cxnSp>
      <p:cxnSp>
        <p:nvCxnSpPr>
          <p:cNvPr id="1075" name="Google Shape;1075;p28"/>
          <p:cNvCxnSpPr/>
          <p:nvPr/>
        </p:nvCxnSpPr>
        <p:spPr>
          <a:xfrm rot="10800000" flipH="1">
            <a:off x="10899571" y="5136379"/>
            <a:ext cx="1273907" cy="2935"/>
          </a:xfrm>
          <a:prstGeom prst="straightConnector1">
            <a:avLst/>
          </a:prstGeom>
          <a:noFill/>
          <a:ln w="12700" cap="flat" cmpd="sng">
            <a:solidFill>
              <a:srgbClr val="B1C5D7"/>
            </a:solidFill>
            <a:prstDash val="dash"/>
            <a:round/>
            <a:headEnd type="none" w="sm" len="sm"/>
            <a:tailEnd type="none" w="sm" len="sm"/>
          </a:ln>
        </p:spPr>
      </p:cxnSp>
      <p:cxnSp>
        <p:nvCxnSpPr>
          <p:cNvPr id="1076" name="Google Shape;1076;p28"/>
          <p:cNvCxnSpPr/>
          <p:nvPr/>
        </p:nvCxnSpPr>
        <p:spPr>
          <a:xfrm rot="10800000" flipH="1">
            <a:off x="10920725" y="5406707"/>
            <a:ext cx="1273907" cy="2935"/>
          </a:xfrm>
          <a:prstGeom prst="straightConnector1">
            <a:avLst/>
          </a:prstGeom>
          <a:noFill/>
          <a:ln w="12700" cap="flat" cmpd="sng">
            <a:solidFill>
              <a:srgbClr val="B1C5D7"/>
            </a:solidFill>
            <a:prstDash val="dash"/>
            <a:round/>
            <a:headEnd type="none" w="sm" len="sm"/>
            <a:tailEnd type="none" w="sm" len="sm"/>
          </a:ln>
        </p:spPr>
      </p:cxnSp>
      <p:cxnSp>
        <p:nvCxnSpPr>
          <p:cNvPr id="1077" name="Google Shape;1077;p28"/>
          <p:cNvCxnSpPr/>
          <p:nvPr/>
        </p:nvCxnSpPr>
        <p:spPr>
          <a:xfrm rot="10800000" flipH="1">
            <a:off x="10911448" y="5716707"/>
            <a:ext cx="1273907" cy="2935"/>
          </a:xfrm>
          <a:prstGeom prst="straightConnector1">
            <a:avLst/>
          </a:prstGeom>
          <a:noFill/>
          <a:ln w="12700" cap="flat" cmpd="sng">
            <a:solidFill>
              <a:srgbClr val="B1C5D7"/>
            </a:solidFill>
            <a:prstDash val="dash"/>
            <a:round/>
            <a:headEnd type="none" w="sm" len="sm"/>
            <a:tailEnd type="none" w="sm" len="sm"/>
          </a:ln>
        </p:spPr>
      </p:cxnSp>
      <p:grpSp>
        <p:nvGrpSpPr>
          <p:cNvPr id="1078" name="Google Shape;1078;p28"/>
          <p:cNvGrpSpPr/>
          <p:nvPr/>
        </p:nvGrpSpPr>
        <p:grpSpPr>
          <a:xfrm>
            <a:off x="9184264" y="5374222"/>
            <a:ext cx="983656" cy="338362"/>
            <a:chOff x="16890502" y="6434429"/>
            <a:chExt cx="1475484" cy="507542"/>
          </a:xfrm>
        </p:grpSpPr>
        <p:pic>
          <p:nvPicPr>
            <p:cNvPr id="1079" name="Google Shape;1079;p28"/>
            <p:cNvPicPr preferRelativeResize="0"/>
            <p:nvPr/>
          </p:nvPicPr>
          <p:blipFill rotWithShape="1">
            <a:blip r:embed="rId3">
              <a:alphaModFix/>
            </a:blip>
            <a:srcRect l="10441" t="11793" r="15059" b="47377"/>
            <a:stretch/>
          </p:blipFill>
          <p:spPr>
            <a:xfrm>
              <a:off x="16890502" y="6521706"/>
              <a:ext cx="453871" cy="268338"/>
            </a:xfrm>
            <a:prstGeom prst="rect">
              <a:avLst/>
            </a:prstGeom>
            <a:noFill/>
            <a:ln>
              <a:noFill/>
            </a:ln>
          </p:spPr>
        </p:pic>
        <p:sp>
          <p:nvSpPr>
            <p:cNvPr id="1080" name="Google Shape;1080;p28"/>
            <p:cNvSpPr txBox="1"/>
            <p:nvPr/>
          </p:nvSpPr>
          <p:spPr>
            <a:xfrm>
              <a:off x="17300488" y="6434429"/>
              <a:ext cx="1065498" cy="5075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Examen </a:t>
              </a:r>
              <a:r>
                <a:rPr lang="en-US" sz="533" b="1" i="0" u="none" strike="noStrike" cap="none">
                  <a:solidFill>
                    <a:srgbClr val="000000"/>
                  </a:solidFill>
                  <a:latin typeface="Arial Narrow"/>
                  <a:ea typeface="Arial Narrow"/>
                  <a:cs typeface="Arial Narrow"/>
                  <a:sym typeface="Arial Narrow"/>
                </a:rPr>
                <a:t>PBF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Equipe centrale</a:t>
              </a:r>
              <a:endParaRPr sz="533">
                <a:solidFill>
                  <a:srgbClr val="595959"/>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Trimestriel</a:t>
              </a:r>
              <a:endParaRPr sz="1400" b="0" i="0" u="none" strike="noStrike" cap="none">
                <a:solidFill>
                  <a:srgbClr val="000000"/>
                </a:solidFill>
                <a:latin typeface="Arial"/>
                <a:ea typeface="Arial"/>
                <a:cs typeface="Arial"/>
                <a:sym typeface="Arial"/>
              </a:endParaRPr>
            </a:p>
          </p:txBody>
        </p:sp>
      </p:grpSp>
      <p:grpSp>
        <p:nvGrpSpPr>
          <p:cNvPr id="1081" name="Google Shape;1081;p28"/>
          <p:cNvGrpSpPr/>
          <p:nvPr/>
        </p:nvGrpSpPr>
        <p:grpSpPr>
          <a:xfrm>
            <a:off x="9976906" y="5452221"/>
            <a:ext cx="1261867" cy="338362"/>
            <a:chOff x="12460272" y="7319002"/>
            <a:chExt cx="1892800" cy="507542"/>
          </a:xfrm>
        </p:grpSpPr>
        <p:pic>
          <p:nvPicPr>
            <p:cNvPr id="1082" name="Google Shape;1082;p28"/>
            <p:cNvPicPr preferRelativeResize="0"/>
            <p:nvPr/>
          </p:nvPicPr>
          <p:blipFill rotWithShape="1">
            <a:blip r:embed="rId16">
              <a:alphaModFix/>
            </a:blip>
            <a:srcRect/>
            <a:stretch/>
          </p:blipFill>
          <p:spPr>
            <a:xfrm>
              <a:off x="12460272" y="7418251"/>
              <a:ext cx="238185" cy="238185"/>
            </a:xfrm>
            <a:prstGeom prst="rect">
              <a:avLst/>
            </a:prstGeom>
            <a:noFill/>
            <a:ln>
              <a:noFill/>
            </a:ln>
          </p:spPr>
        </p:pic>
        <p:sp>
          <p:nvSpPr>
            <p:cNvPr id="1083" name="Google Shape;1083;p28"/>
            <p:cNvSpPr txBox="1"/>
            <p:nvPr/>
          </p:nvSpPr>
          <p:spPr>
            <a:xfrm>
              <a:off x="12611727" y="7319002"/>
              <a:ext cx="1741345" cy="5075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a:latin typeface="Arial Narrow"/>
                  <a:ea typeface="Arial Narrow"/>
                  <a:cs typeface="Arial Narrow"/>
                  <a:sym typeface="Arial Narrow"/>
                </a:rPr>
                <a:t>Fonds mondial </a:t>
              </a:r>
              <a:r>
                <a:rPr lang="en-US" sz="533" b="1" i="0" u="none" strike="noStrike" cap="none">
                  <a:solidFill>
                    <a:srgbClr val="000000"/>
                  </a:solidFill>
                  <a:latin typeface="Arial Narrow"/>
                  <a:ea typeface="Arial Narrow"/>
                  <a:cs typeface="Arial Narrow"/>
                  <a:sym typeface="Arial Narrow"/>
                </a:rPr>
                <a:t> (Malaria/</a:t>
              </a:r>
              <a:r>
                <a:rPr lang="en-US" sz="533" b="1">
                  <a:latin typeface="Arial Narrow"/>
                  <a:ea typeface="Arial Narrow"/>
                  <a:cs typeface="Arial Narrow"/>
                  <a:sym typeface="Arial Narrow"/>
                </a:rPr>
                <a:t>VIH</a:t>
              </a:r>
              <a:r>
                <a:rPr lang="en-US" sz="533" b="1" i="0" u="none" strike="noStrike" cap="none">
                  <a:solidFill>
                    <a:srgbClr val="000000"/>
                  </a:solidFill>
                  <a:latin typeface="Arial Narrow"/>
                  <a:ea typeface="Arial Narrow"/>
                  <a:cs typeface="Arial Narrow"/>
                  <a:sym typeface="Arial Narrow"/>
                </a:rPr>
                <a:t>/TB)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a:solidFill>
                    <a:srgbClr val="595959"/>
                  </a:solidFill>
                  <a:latin typeface="Arial Narrow"/>
                  <a:ea typeface="Arial Narrow"/>
                  <a:cs typeface="Arial Narrow"/>
                  <a:sym typeface="Arial Narrow"/>
                </a:rPr>
                <a:t>Chargé de </a:t>
              </a:r>
              <a:r>
                <a:rPr lang="en-US" sz="533" b="0" i="0" u="none" strike="noStrike" cap="none">
                  <a:solidFill>
                    <a:srgbClr val="595959"/>
                  </a:solidFill>
                  <a:latin typeface="Arial Narrow"/>
                  <a:ea typeface="Arial Narrow"/>
                  <a:cs typeface="Arial Narrow"/>
                  <a:sym typeface="Arial Narrow"/>
                </a:rPr>
                <a:t>NMCP M&amp;E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Bi</a:t>
              </a:r>
              <a:r>
                <a:rPr lang="en-US" sz="533">
                  <a:solidFill>
                    <a:srgbClr val="595959"/>
                  </a:solidFill>
                  <a:latin typeface="Arial Narrow"/>
                  <a:ea typeface="Arial Narrow"/>
                  <a:cs typeface="Arial Narrow"/>
                  <a:sym typeface="Arial Narrow"/>
                </a:rPr>
                <a:t>sa</a:t>
              </a:r>
              <a:r>
                <a:rPr lang="en-US" sz="533" b="0" i="0" u="none" strike="noStrike" cap="none">
                  <a:solidFill>
                    <a:srgbClr val="595959"/>
                  </a:solidFill>
                  <a:latin typeface="Arial Narrow"/>
                  <a:ea typeface="Arial Narrow"/>
                  <a:cs typeface="Arial Narrow"/>
                  <a:sym typeface="Arial Narrow"/>
                </a:rPr>
                <a:t>n</a:t>
              </a:r>
              <a:r>
                <a:rPr lang="en-US" sz="533">
                  <a:solidFill>
                    <a:srgbClr val="595959"/>
                  </a:solidFill>
                  <a:latin typeface="Arial Narrow"/>
                  <a:ea typeface="Arial Narrow"/>
                  <a:cs typeface="Arial Narrow"/>
                  <a:sym typeface="Arial Narrow"/>
                </a:rPr>
                <a:t>nuelle</a:t>
              </a:r>
              <a:r>
                <a:rPr lang="en-US" sz="533" b="0" i="0" u="none" strike="noStrike" cap="none">
                  <a:solidFill>
                    <a:srgbClr val="595959"/>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grpSp>
      <p:grpSp>
        <p:nvGrpSpPr>
          <p:cNvPr id="1084" name="Google Shape;1084;p28"/>
          <p:cNvGrpSpPr/>
          <p:nvPr/>
        </p:nvGrpSpPr>
        <p:grpSpPr>
          <a:xfrm>
            <a:off x="10937290" y="5149819"/>
            <a:ext cx="942873" cy="256352"/>
            <a:chOff x="16932820" y="6425002"/>
            <a:chExt cx="1414310" cy="384529"/>
          </a:xfrm>
        </p:grpSpPr>
        <p:pic>
          <p:nvPicPr>
            <p:cNvPr id="1085" name="Google Shape;1085;p28"/>
            <p:cNvPicPr preferRelativeResize="0"/>
            <p:nvPr/>
          </p:nvPicPr>
          <p:blipFill rotWithShape="1">
            <a:blip r:embed="rId3">
              <a:alphaModFix/>
            </a:blip>
            <a:srcRect l="10441" t="11793" r="15059" b="47377"/>
            <a:stretch/>
          </p:blipFill>
          <p:spPr>
            <a:xfrm>
              <a:off x="16932820" y="6495639"/>
              <a:ext cx="392997" cy="215388"/>
            </a:xfrm>
            <a:prstGeom prst="rect">
              <a:avLst/>
            </a:prstGeom>
            <a:noFill/>
            <a:ln>
              <a:noFill/>
            </a:ln>
          </p:spPr>
        </p:pic>
        <p:sp>
          <p:nvSpPr>
            <p:cNvPr id="1086" name="Google Shape;1086;p28"/>
            <p:cNvSpPr txBox="1"/>
            <p:nvPr/>
          </p:nvSpPr>
          <p:spPr>
            <a:xfrm>
              <a:off x="17281633" y="6425002"/>
              <a:ext cx="1065498" cy="3845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Meeting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Réunion</a:t>
              </a:r>
              <a:endParaRPr sz="1400" b="0" i="0" u="none" strike="noStrike" cap="none">
                <a:solidFill>
                  <a:srgbClr val="000000"/>
                </a:solidFill>
                <a:latin typeface="Arial"/>
                <a:ea typeface="Arial"/>
                <a:cs typeface="Arial"/>
                <a:sym typeface="Arial"/>
              </a:endParaRPr>
            </a:p>
          </p:txBody>
        </p:sp>
      </p:grpSp>
      <p:grpSp>
        <p:nvGrpSpPr>
          <p:cNvPr id="1087" name="Google Shape;1087;p28"/>
          <p:cNvGrpSpPr/>
          <p:nvPr/>
        </p:nvGrpSpPr>
        <p:grpSpPr>
          <a:xfrm>
            <a:off x="10974368" y="3979675"/>
            <a:ext cx="857465" cy="256352"/>
            <a:chOff x="17419295" y="2744027"/>
            <a:chExt cx="1286198" cy="384528"/>
          </a:xfrm>
        </p:grpSpPr>
        <p:sp>
          <p:nvSpPr>
            <p:cNvPr id="1088" name="Google Shape;1088;p28"/>
            <p:cNvSpPr txBox="1"/>
            <p:nvPr/>
          </p:nvSpPr>
          <p:spPr>
            <a:xfrm>
              <a:off x="17639995" y="2744027"/>
              <a:ext cx="1065498"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Tablet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Tablette</a:t>
              </a:r>
              <a:endParaRPr sz="1400" b="0" i="0" u="none" strike="noStrike" cap="none">
                <a:solidFill>
                  <a:srgbClr val="000000"/>
                </a:solidFill>
                <a:latin typeface="Arial"/>
                <a:ea typeface="Arial"/>
                <a:cs typeface="Arial"/>
                <a:sym typeface="Arial"/>
              </a:endParaRPr>
            </a:p>
          </p:txBody>
        </p:sp>
        <p:pic>
          <p:nvPicPr>
            <p:cNvPr id="1089" name="Google Shape;1089;p28"/>
            <p:cNvPicPr preferRelativeResize="0"/>
            <p:nvPr/>
          </p:nvPicPr>
          <p:blipFill rotWithShape="1">
            <a:blip r:embed="rId21">
              <a:alphaModFix/>
            </a:blip>
            <a:srcRect/>
            <a:stretch/>
          </p:blipFill>
          <p:spPr>
            <a:xfrm>
              <a:off x="17419295" y="2770638"/>
              <a:ext cx="228600" cy="291569"/>
            </a:xfrm>
            <a:prstGeom prst="rect">
              <a:avLst/>
            </a:prstGeom>
            <a:noFill/>
            <a:ln>
              <a:noFill/>
            </a:ln>
          </p:spPr>
        </p:pic>
      </p:grpSp>
      <p:grpSp>
        <p:nvGrpSpPr>
          <p:cNvPr id="1090" name="Google Shape;1090;p28"/>
          <p:cNvGrpSpPr/>
          <p:nvPr/>
        </p:nvGrpSpPr>
        <p:grpSpPr>
          <a:xfrm>
            <a:off x="11007251" y="3671024"/>
            <a:ext cx="848184" cy="256352"/>
            <a:chOff x="17459720" y="1774520"/>
            <a:chExt cx="1272276" cy="384528"/>
          </a:xfrm>
        </p:grpSpPr>
        <p:sp>
          <p:nvSpPr>
            <p:cNvPr id="1091" name="Google Shape;1091;p28"/>
            <p:cNvSpPr txBox="1"/>
            <p:nvPr/>
          </p:nvSpPr>
          <p:spPr>
            <a:xfrm>
              <a:off x="17666498" y="1774520"/>
              <a:ext cx="1065498" cy="3845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33"/>
                <a:buFont typeface="Arial"/>
                <a:buNone/>
              </a:pPr>
              <a:r>
                <a:rPr lang="en-US" sz="533" b="1" i="0" u="none" strike="noStrike" cap="none">
                  <a:solidFill>
                    <a:srgbClr val="000000"/>
                  </a:solidFill>
                  <a:latin typeface="Arial Narrow"/>
                  <a:ea typeface="Arial Narrow"/>
                  <a:cs typeface="Arial Narrow"/>
                  <a:sym typeface="Arial Narrow"/>
                </a:rPr>
                <a:t>Booklet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33"/>
                <a:buFont typeface="Arial"/>
                <a:buNone/>
              </a:pPr>
              <a:r>
                <a:rPr lang="en-US" sz="533" b="0" i="0" u="none" strike="noStrike" cap="none">
                  <a:solidFill>
                    <a:srgbClr val="595959"/>
                  </a:solidFill>
                  <a:latin typeface="Arial Narrow"/>
                  <a:ea typeface="Arial Narrow"/>
                  <a:cs typeface="Arial Narrow"/>
                  <a:sym typeface="Arial Narrow"/>
                </a:rPr>
                <a:t>Livret</a:t>
              </a:r>
              <a:endParaRPr sz="1400" b="0" i="0" u="none" strike="noStrike" cap="none">
                <a:solidFill>
                  <a:srgbClr val="000000"/>
                </a:solidFill>
                <a:latin typeface="Arial"/>
                <a:ea typeface="Arial"/>
                <a:cs typeface="Arial"/>
                <a:sym typeface="Arial"/>
              </a:endParaRPr>
            </a:p>
          </p:txBody>
        </p:sp>
        <p:pic>
          <p:nvPicPr>
            <p:cNvPr id="1092" name="Google Shape;1092;p28"/>
            <p:cNvPicPr preferRelativeResize="0"/>
            <p:nvPr/>
          </p:nvPicPr>
          <p:blipFill rotWithShape="1">
            <a:blip r:embed="rId10">
              <a:alphaModFix/>
            </a:blip>
            <a:srcRect/>
            <a:stretch/>
          </p:blipFill>
          <p:spPr>
            <a:xfrm>
              <a:off x="17459720" y="1843943"/>
              <a:ext cx="194030" cy="226671"/>
            </a:xfrm>
            <a:prstGeom prst="rect">
              <a:avLst/>
            </a:prstGeom>
            <a:noFill/>
            <a:ln>
              <a:noFill/>
            </a:ln>
          </p:spPr>
        </p:pic>
      </p:grpSp>
      <p:sp>
        <p:nvSpPr>
          <p:cNvPr id="1093" name="Google Shape;1093;p28"/>
          <p:cNvSpPr txBox="1"/>
          <p:nvPr/>
        </p:nvSpPr>
        <p:spPr>
          <a:xfrm>
            <a:off x="-40629" y="9406"/>
            <a:ext cx="12236783" cy="523220"/>
          </a:xfrm>
          <a:prstGeom prst="rect">
            <a:avLst/>
          </a:prstGeom>
          <a:solidFill>
            <a:srgbClr val="26262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 Ex</a:t>
            </a:r>
            <a:r>
              <a:rPr lang="en-US" sz="2800" b="1">
                <a:solidFill>
                  <a:schemeClr val="lt1"/>
                </a:solidFill>
              </a:rPr>
              <a:t>e</a:t>
            </a:r>
            <a:r>
              <a:rPr lang="en-US" sz="2800" b="1" i="0" u="none" strike="noStrike" cap="none">
                <a:solidFill>
                  <a:schemeClr val="lt1"/>
                </a:solidFill>
                <a:latin typeface="Arial"/>
                <a:ea typeface="Arial"/>
                <a:cs typeface="Arial"/>
                <a:sym typeface="Arial"/>
              </a:rPr>
              <a:t>mple </a:t>
            </a:r>
            <a:r>
              <a:rPr lang="en-US" sz="2800" b="1">
                <a:solidFill>
                  <a:schemeClr val="lt1"/>
                </a:solidFill>
              </a:rPr>
              <a:t>flux de données santé</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414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2"/>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5" name="Rectangle 4">
            <a:extLst>
              <a:ext uri="{FF2B5EF4-FFF2-40B4-BE49-F238E27FC236}">
                <a16:creationId xmlns:a16="http://schemas.microsoft.com/office/drawing/2014/main" id="{9257D28A-9115-F449-85F0-62F6ACB448DC}"/>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562;p12">
            <a:extLst>
              <a:ext uri="{FF2B5EF4-FFF2-40B4-BE49-F238E27FC236}">
                <a16:creationId xmlns:a16="http://schemas.microsoft.com/office/drawing/2014/main" id="{593619AC-3CF3-2B45-BEAC-F4D0921CF396}"/>
              </a:ext>
            </a:extLst>
          </p:cNvPr>
          <p:cNvSpPr txBox="1"/>
          <p:nvPr/>
        </p:nvSpPr>
        <p:spPr>
          <a:xfrm>
            <a:off x="2040253" y="1803400"/>
            <a:ext cx="8411400" cy="367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err="1">
                <a:solidFill>
                  <a:schemeClr val="lt1"/>
                </a:solidFill>
              </a:rPr>
              <a:t>Manque</a:t>
            </a:r>
            <a:r>
              <a:rPr lang="en-US" sz="4800">
                <a:solidFill>
                  <a:schemeClr val="lt1"/>
                </a:solidFill>
              </a:rPr>
              <a:t> de </a:t>
            </a:r>
            <a:r>
              <a:rPr lang="en-US" sz="4800" b="0" i="0" u="none" strike="noStrike" cap="none" err="1">
                <a:solidFill>
                  <a:srgbClr val="7CEAF9"/>
                </a:solidFill>
                <a:latin typeface="Arial"/>
                <a:ea typeface="Arial"/>
                <a:cs typeface="Arial"/>
                <a:sym typeface="Arial"/>
              </a:rPr>
              <a:t>gouvernance</a:t>
            </a:r>
            <a:r>
              <a:rPr lang="en-US" sz="4800" b="0" i="0" u="none" strike="noStrike" cap="none">
                <a:solidFill>
                  <a:srgbClr val="7CEAF9"/>
                </a:solidFill>
                <a:latin typeface="Arial"/>
                <a:ea typeface="Arial"/>
                <a:cs typeface="Arial"/>
                <a:sym typeface="Arial"/>
              </a:rPr>
              <a:t> </a:t>
            </a:r>
            <a:r>
              <a:rPr lang="en-US" sz="4800">
                <a:solidFill>
                  <a:srgbClr val="7CEAF9"/>
                </a:solidFill>
              </a:rPr>
              <a:t>des </a:t>
            </a:r>
            <a:r>
              <a:rPr lang="en-US" sz="4800" b="0" i="0" u="none" strike="noStrike" cap="none" err="1">
                <a:solidFill>
                  <a:srgbClr val="7CEAF9"/>
                </a:solidFill>
                <a:latin typeface="Arial"/>
                <a:ea typeface="Arial"/>
                <a:cs typeface="Arial"/>
                <a:sym typeface="Arial"/>
              </a:rPr>
              <a:t>données</a:t>
            </a:r>
            <a:r>
              <a:rPr lang="en-US" sz="4800">
                <a:solidFill>
                  <a:srgbClr val="7CEAF9"/>
                </a:solidFill>
              </a:rPr>
              <a:t>:</a:t>
            </a:r>
            <a:r>
              <a:rPr lang="en-US" sz="4800" b="0" i="0" u="none" strike="noStrike" cap="none">
                <a:solidFill>
                  <a:srgbClr val="7CEAF9"/>
                </a:solidFill>
                <a:latin typeface="Arial"/>
                <a:ea typeface="Arial"/>
                <a:cs typeface="Arial"/>
                <a:sym typeface="Arial"/>
              </a:rPr>
              <a:t> </a:t>
            </a:r>
            <a:r>
              <a:rPr lang="en-US" sz="4800">
                <a:solidFill>
                  <a:schemeClr val="lt1"/>
                </a:solidFill>
              </a:rPr>
              <a:t>trop </a:t>
            </a:r>
            <a:r>
              <a:rPr lang="en-US" sz="4800" err="1">
                <a:solidFill>
                  <a:schemeClr val="lt1"/>
                </a:solidFill>
              </a:rPr>
              <a:t>d’exigences</a:t>
            </a:r>
            <a:r>
              <a:rPr lang="en-US" sz="4800">
                <a:solidFill>
                  <a:schemeClr val="lt1"/>
                </a:solidFill>
              </a:rPr>
              <a:t> de </a:t>
            </a:r>
            <a:r>
              <a:rPr lang="en-US" sz="4800" err="1">
                <a:solidFill>
                  <a:schemeClr val="lt1"/>
                </a:solidFill>
              </a:rPr>
              <a:t>collecte</a:t>
            </a:r>
            <a:r>
              <a:rPr lang="en-US" sz="4800">
                <a:solidFill>
                  <a:schemeClr val="lt1"/>
                </a:solidFill>
              </a:rPr>
              <a:t> pour </a:t>
            </a:r>
            <a:r>
              <a:rPr lang="en-US" sz="4800" err="1">
                <a:solidFill>
                  <a:schemeClr val="lt1"/>
                </a:solidFill>
              </a:rPr>
              <a:t>produire</a:t>
            </a:r>
            <a:r>
              <a:rPr lang="en-US" sz="4800">
                <a:solidFill>
                  <a:schemeClr val="lt1"/>
                </a:solidFill>
              </a:rPr>
              <a:t> des </a:t>
            </a:r>
            <a:r>
              <a:rPr lang="en-US" sz="4800" err="1">
                <a:solidFill>
                  <a:schemeClr val="lt1"/>
                </a:solidFill>
              </a:rPr>
              <a:t>informations</a:t>
            </a:r>
            <a:r>
              <a:rPr lang="en-US" sz="4800">
                <a:solidFill>
                  <a:schemeClr val="lt1"/>
                </a:solidFill>
              </a:rPr>
              <a:t> </a:t>
            </a:r>
            <a:r>
              <a:rPr lang="en-US" sz="4800" err="1">
                <a:solidFill>
                  <a:schemeClr val="lt1"/>
                </a:solidFill>
              </a:rPr>
              <a:t>utilisables</a:t>
            </a:r>
            <a:r>
              <a:rPr lang="en-US" sz="4800">
                <a:solidFill>
                  <a:schemeClr val="lt1"/>
                </a:solidFill>
              </a:rPr>
              <a:t> de bonne </a:t>
            </a:r>
            <a:r>
              <a:rPr lang="en-US" sz="4800" err="1">
                <a:solidFill>
                  <a:schemeClr val="lt1"/>
                </a:solidFill>
              </a:rPr>
              <a:t>qualité</a:t>
            </a:r>
            <a:endParaRPr sz="4800" b="0" i="0" u="none" strike="noStrike" cap="none">
              <a:solidFill>
                <a:srgbClr val="454545"/>
              </a:solidFill>
              <a:latin typeface="Helvetica Neue"/>
              <a:ea typeface="Helvetica Neue"/>
              <a:cs typeface="Helvetica Neue"/>
              <a:sym typeface="Helvetica Neue"/>
            </a:endParaRPr>
          </a:p>
        </p:txBody>
      </p:sp>
      <p:sp>
        <p:nvSpPr>
          <p:cNvPr id="8" name="Google Shape;561;p12">
            <a:extLst>
              <a:ext uri="{FF2B5EF4-FFF2-40B4-BE49-F238E27FC236}">
                <a16:creationId xmlns:a16="http://schemas.microsoft.com/office/drawing/2014/main" id="{D0884570-0296-FF4B-9308-58E6D57E1A3D}"/>
              </a:ext>
            </a:extLst>
          </p:cNvPr>
          <p:cNvSpPr txBox="1"/>
          <p:nvPr/>
        </p:nvSpPr>
        <p:spPr>
          <a:xfrm>
            <a:off x="522487" y="350198"/>
            <a:ext cx="111394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err="1">
                <a:solidFill>
                  <a:srgbClr val="FFFFFF"/>
                </a:solidFill>
              </a:rPr>
              <a:t>Défi</a:t>
            </a:r>
            <a:r>
              <a:rPr lang="en-US" sz="3600">
                <a:solidFill>
                  <a:srgbClr val="FFFFFF"/>
                </a:solidFill>
              </a:rPr>
              <a:t> </a:t>
            </a:r>
            <a:r>
              <a:rPr lang="en-US" sz="3600" err="1">
                <a:solidFill>
                  <a:srgbClr val="FFFFFF"/>
                </a:solidFill>
              </a:rPr>
              <a:t>récurrent</a:t>
            </a:r>
            <a:r>
              <a:rPr lang="en-US" sz="3600">
                <a:solidFill>
                  <a:srgbClr val="FFFFFF"/>
                </a:solidFill>
              </a:rPr>
              <a:t> n°</a:t>
            </a:r>
            <a:r>
              <a:rPr lang="en-US" sz="3600" b="0" i="0" u="none" strike="noStrike" cap="none">
                <a:solidFill>
                  <a:srgbClr val="FFFFFF"/>
                </a:solidFill>
                <a:latin typeface="Arial"/>
                <a:ea typeface="Arial"/>
                <a:cs typeface="Arial"/>
                <a:sym typeface="Arial"/>
              </a:rPr>
              <a:t>2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13"/>
          <p:cNvPicPr preferRelativeResize="0"/>
          <p:nvPr/>
        </p:nvPicPr>
        <p:blipFill rotWithShape="1">
          <a:blip r:embed="rId3">
            <a:alphaModFix/>
          </a:blip>
          <a:srcRect/>
          <a:stretch/>
        </p:blipFill>
        <p:spPr>
          <a:xfrm>
            <a:off x="0" y="0"/>
            <a:ext cx="9594573" cy="6861747"/>
          </a:xfrm>
          <a:prstGeom prst="rect">
            <a:avLst/>
          </a:prstGeom>
          <a:noFill/>
          <a:ln>
            <a:noFill/>
          </a:ln>
        </p:spPr>
      </p:pic>
      <p:sp>
        <p:nvSpPr>
          <p:cNvPr id="569" name="Google Shape;569;p13"/>
          <p:cNvSpPr txBox="1"/>
          <p:nvPr/>
        </p:nvSpPr>
        <p:spPr>
          <a:xfrm>
            <a:off x="7832125" y="536979"/>
            <a:ext cx="4359900" cy="899400"/>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lnSpcReduction="10000"/>
          </a:bodyPr>
          <a:lstStyle/>
          <a:p>
            <a:pPr marL="0" marR="0" lvl="0" indent="0" algn="l" rtl="0">
              <a:lnSpc>
                <a:spcPct val="100000"/>
              </a:lnSpc>
              <a:spcBef>
                <a:spcPts val="0"/>
              </a:spcBef>
              <a:spcAft>
                <a:spcPts val="0"/>
              </a:spcAft>
              <a:buClr>
                <a:schemeClr val="lt1"/>
              </a:buClr>
              <a:buSzPts val="2400"/>
              <a:buFont typeface="Arial"/>
              <a:buNone/>
            </a:pPr>
            <a:r>
              <a:rPr lang="en-US" sz="2400">
                <a:solidFill>
                  <a:schemeClr val="lt1"/>
                </a:solidFill>
              </a:rPr>
              <a:t>+</a:t>
            </a:r>
            <a:r>
              <a:rPr lang="en-US" sz="2400" b="0" i="0" u="none" strike="noStrike" cap="none">
                <a:solidFill>
                  <a:schemeClr val="lt1"/>
                </a:solidFill>
                <a:latin typeface="Arial"/>
                <a:ea typeface="Arial"/>
                <a:cs typeface="Arial"/>
                <a:sym typeface="Arial"/>
              </a:rPr>
              <a:t>3,500 élém</a:t>
            </a:r>
            <a:r>
              <a:rPr lang="en-US" sz="2400">
                <a:solidFill>
                  <a:schemeClr val="lt1"/>
                </a:solidFill>
              </a:rPr>
              <a:t>ents de données </a:t>
            </a:r>
            <a:r>
              <a:rPr lang="en-US" sz="2400" b="0" i="0" u="none" strike="noStrike" cap="none">
                <a:solidFill>
                  <a:schemeClr val="lt1"/>
                </a:solidFill>
                <a:latin typeface="Arial"/>
                <a:ea typeface="Arial"/>
                <a:cs typeface="Arial"/>
                <a:sym typeface="Arial"/>
              </a:rPr>
              <a:t>HIV</a:t>
            </a:r>
            <a:endParaRPr sz="2400" b="0" i="0" u="none" strike="noStrike" cap="none">
              <a:solidFill>
                <a:schemeClr val="lt1"/>
              </a:solidFill>
              <a:latin typeface="Arial"/>
              <a:ea typeface="Arial"/>
              <a:cs typeface="Arial"/>
              <a:sym typeface="Arial"/>
            </a:endParaRPr>
          </a:p>
        </p:txBody>
      </p:sp>
      <p:sp>
        <p:nvSpPr>
          <p:cNvPr id="570" name="Google Shape;570;p13"/>
          <p:cNvSpPr txBox="1"/>
          <p:nvPr/>
        </p:nvSpPr>
        <p:spPr>
          <a:xfrm>
            <a:off x="8004325" y="4086225"/>
            <a:ext cx="4015500" cy="182880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323232"/>
              </a:buClr>
              <a:buSzPts val="1800"/>
              <a:buFont typeface="Noto Sans Symbols"/>
              <a:buChar char="▪"/>
            </a:pPr>
            <a:r>
              <a:rPr lang="en-US" sz="1800" b="0" i="0" u="none" strike="noStrike" cap="none">
                <a:solidFill>
                  <a:srgbClr val="323232"/>
                </a:solidFill>
                <a:latin typeface="Arial"/>
                <a:ea typeface="Arial"/>
                <a:cs typeface="Arial"/>
                <a:sym typeface="Arial"/>
              </a:rPr>
              <a:t>D</a:t>
            </a:r>
            <a:r>
              <a:rPr lang="en-US" sz="1800">
                <a:solidFill>
                  <a:srgbClr val="323232"/>
                </a:solidFill>
              </a:rPr>
              <a:t>oublons</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323232"/>
              </a:buClr>
              <a:buSzPts val="1800"/>
              <a:buFont typeface="Noto Sans Symbols"/>
              <a:buChar char="▪"/>
            </a:pPr>
            <a:r>
              <a:rPr lang="en-US" sz="1800">
                <a:solidFill>
                  <a:srgbClr val="323232"/>
                </a:solidFill>
              </a:rPr>
              <a:t>Résultats différents pour un même indicateur</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323232"/>
              </a:buClr>
              <a:buSzPts val="1800"/>
              <a:buFont typeface="Noto Sans Symbols"/>
              <a:buChar char="▪"/>
            </a:pPr>
            <a:r>
              <a:rPr lang="en-US" sz="1800">
                <a:solidFill>
                  <a:srgbClr val="323232"/>
                </a:solidFill>
              </a:rPr>
              <a:t>Concurrence sur la qualité</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323232"/>
              </a:buClr>
              <a:buSzPts val="1800"/>
              <a:buFont typeface="Noto Sans Symbols"/>
              <a:buChar char="▪"/>
            </a:pPr>
            <a:r>
              <a:rPr lang="en-US" sz="1800">
                <a:solidFill>
                  <a:srgbClr val="323232"/>
                </a:solidFill>
              </a:rPr>
              <a:t>Manque de données pour les priorités clés</a:t>
            </a:r>
            <a:r>
              <a:rPr lang="en-US" sz="1800" b="0" i="0" u="none" strike="noStrike" cap="none">
                <a:solidFill>
                  <a:srgbClr val="323232"/>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4"/>
          <p:cNvSpPr txBox="1">
            <a:spLocks noGrp="1"/>
          </p:cNvSpPr>
          <p:nvPr>
            <p:ph type="title"/>
          </p:nvPr>
        </p:nvSpPr>
        <p:spPr>
          <a:xfrm>
            <a:off x="677325" y="328673"/>
            <a:ext cx="11514600" cy="1000200"/>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fontScale="90000"/>
          </a:bodyPr>
          <a:lstStyle/>
          <a:p>
            <a:pPr marL="0" lvl="0" indent="0" algn="l" rtl="0">
              <a:lnSpc>
                <a:spcPct val="100000"/>
              </a:lnSpc>
              <a:spcBef>
                <a:spcPts val="0"/>
              </a:spcBef>
              <a:spcAft>
                <a:spcPts val="0"/>
              </a:spcAft>
              <a:buClr>
                <a:schemeClr val="lt1"/>
              </a:buClr>
              <a:buSzPts val="2800"/>
              <a:buFont typeface="Helvetica Neue"/>
              <a:buNone/>
            </a:pPr>
            <a:r>
              <a:rPr lang="en-US" sz="2800"/>
              <a:t>Les doublons sont partout: charge supplémentaire pour des équipes déjà en surcharge de travail</a:t>
            </a:r>
            <a:endParaRPr/>
          </a:p>
        </p:txBody>
      </p:sp>
      <p:sp>
        <p:nvSpPr>
          <p:cNvPr id="577" name="Google Shape;577;p14"/>
          <p:cNvSpPr txBox="1"/>
          <p:nvPr/>
        </p:nvSpPr>
        <p:spPr>
          <a:xfrm>
            <a:off x="677334" y="1406876"/>
            <a:ext cx="3805745" cy="307777"/>
          </a:xfrm>
          <a:prstGeom prst="rect">
            <a:avLst/>
          </a:prstGeom>
          <a:solidFill>
            <a:srgbClr val="32323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FFFFFF"/>
                </a:solidFill>
                <a:latin typeface="Libre Franklin"/>
                <a:ea typeface="Libre Franklin"/>
                <a:cs typeface="Libre Franklin"/>
                <a:sym typeface="Libre Franklin"/>
              </a:rPr>
              <a:t>NOMBRE DE </a:t>
            </a:r>
            <a:r>
              <a:rPr lang="en-US" sz="1400" b="1" i="0" u="none" strike="noStrike" cap="none">
                <a:solidFill>
                  <a:srgbClr val="FFFFFF"/>
                </a:solidFill>
                <a:latin typeface="Libre Franklin"/>
                <a:ea typeface="Libre Franklin"/>
                <a:cs typeface="Libre Franklin"/>
                <a:sym typeface="Libre Franklin"/>
              </a:rPr>
              <a:t> SOURCES P</a:t>
            </a:r>
            <a:r>
              <a:rPr lang="en-US" b="1">
                <a:solidFill>
                  <a:srgbClr val="FFFFFF"/>
                </a:solidFill>
                <a:latin typeface="Libre Franklin"/>
                <a:ea typeface="Libre Franklin"/>
                <a:cs typeface="Libre Franklin"/>
                <a:sym typeface="Libre Franklin"/>
              </a:rPr>
              <a:t>A</a:t>
            </a:r>
            <a:r>
              <a:rPr lang="en-US" sz="1400" b="1" i="0" u="none" strike="noStrike" cap="none">
                <a:solidFill>
                  <a:srgbClr val="FFFFFF"/>
                </a:solidFill>
                <a:latin typeface="Libre Franklin"/>
                <a:ea typeface="Libre Franklin"/>
                <a:cs typeface="Libre Franklin"/>
                <a:sym typeface="Libre Franklin"/>
              </a:rPr>
              <a:t>R ÉL</a:t>
            </a:r>
            <a:r>
              <a:rPr lang="en-US" b="1">
                <a:solidFill>
                  <a:srgbClr val="FFFFFF"/>
                </a:solidFill>
                <a:latin typeface="Libre Franklin"/>
                <a:ea typeface="Libre Franklin"/>
                <a:cs typeface="Libre Franklin"/>
                <a:sym typeface="Libre Franklin"/>
              </a:rPr>
              <a:t>É</a:t>
            </a:r>
            <a:r>
              <a:rPr lang="en-US" sz="1400" b="1" i="0" u="none" strike="noStrike" cap="none">
                <a:solidFill>
                  <a:srgbClr val="FFFFFF"/>
                </a:solidFill>
                <a:latin typeface="Libre Franklin"/>
                <a:ea typeface="Libre Franklin"/>
                <a:cs typeface="Libre Franklin"/>
                <a:sym typeface="Libre Franklin"/>
              </a:rPr>
              <a:t>MENT</a:t>
            </a:r>
            <a:endParaRPr sz="1400" b="0" i="0" u="none" strike="noStrike" cap="none">
              <a:solidFill>
                <a:srgbClr val="000000"/>
              </a:solidFill>
              <a:latin typeface="Arial"/>
              <a:ea typeface="Arial"/>
              <a:cs typeface="Arial"/>
              <a:sym typeface="Arial"/>
            </a:endParaRPr>
          </a:p>
        </p:txBody>
      </p:sp>
      <p:graphicFrame>
        <p:nvGraphicFramePr>
          <p:cNvPr id="578" name="Google Shape;578;p14"/>
          <p:cNvGraphicFramePr/>
          <p:nvPr/>
        </p:nvGraphicFramePr>
        <p:xfrm>
          <a:off x="677334" y="2016170"/>
          <a:ext cx="3805745" cy="3763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79" name="Google Shape;579;p14"/>
          <p:cNvGraphicFramePr/>
          <p:nvPr/>
        </p:nvGraphicFramePr>
        <p:xfrm>
          <a:off x="4668267" y="2016171"/>
          <a:ext cx="3805745" cy="3704621"/>
        </p:xfrm>
        <a:graphic>
          <a:graphicData uri="http://schemas.openxmlformats.org/drawingml/2006/chart">
            <c:chart xmlns:c="http://schemas.openxmlformats.org/drawingml/2006/chart" xmlns:r="http://schemas.openxmlformats.org/officeDocument/2006/relationships" r:id="rId4"/>
          </a:graphicData>
        </a:graphic>
      </p:graphicFrame>
      <p:sp>
        <p:nvSpPr>
          <p:cNvPr id="580" name="Google Shape;580;p14"/>
          <p:cNvSpPr txBox="1"/>
          <p:nvPr/>
        </p:nvSpPr>
        <p:spPr>
          <a:xfrm>
            <a:off x="4668275" y="1406874"/>
            <a:ext cx="3805800" cy="605700"/>
          </a:xfrm>
          <a:prstGeom prst="rect">
            <a:avLst/>
          </a:prstGeom>
          <a:solidFill>
            <a:srgbClr val="32323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FFFFFF"/>
                </a:solidFill>
                <a:latin typeface="Libre Franklin"/>
                <a:ea typeface="Libre Franklin"/>
                <a:cs typeface="Libre Franklin"/>
                <a:sym typeface="Libre Franklin"/>
              </a:rPr>
              <a:t>NOMBRE DE FLUX UNIQUES DE DONNÉES </a:t>
            </a:r>
            <a:r>
              <a:rPr lang="en-US" sz="1400" b="1" i="0" u="none" strike="noStrike" cap="none">
                <a:solidFill>
                  <a:srgbClr val="FFFFFF"/>
                </a:solidFill>
                <a:latin typeface="Libre Franklin"/>
                <a:ea typeface="Libre Franklin"/>
                <a:cs typeface="Libre Franklin"/>
                <a:sym typeface="Libre Franklin"/>
              </a:rPr>
              <a:t>P</a:t>
            </a:r>
            <a:r>
              <a:rPr lang="en-US" b="1">
                <a:solidFill>
                  <a:srgbClr val="FFFFFF"/>
                </a:solidFill>
                <a:latin typeface="Libre Franklin"/>
                <a:ea typeface="Libre Franklin"/>
                <a:cs typeface="Libre Franklin"/>
                <a:sym typeface="Libre Franklin"/>
              </a:rPr>
              <a:t>A</a:t>
            </a:r>
            <a:r>
              <a:rPr lang="en-US" sz="1400" b="1" i="0" u="none" strike="noStrike" cap="none">
                <a:solidFill>
                  <a:srgbClr val="FFFFFF"/>
                </a:solidFill>
                <a:latin typeface="Libre Franklin"/>
                <a:ea typeface="Libre Franklin"/>
                <a:cs typeface="Libre Franklin"/>
                <a:sym typeface="Libre Franklin"/>
              </a:rPr>
              <a:t>R SOURCE</a:t>
            </a:r>
            <a:endParaRPr sz="1400" b="0" i="0" u="none" strike="noStrike" cap="none">
              <a:solidFill>
                <a:srgbClr val="000000"/>
              </a:solidFill>
              <a:latin typeface="Arial"/>
              <a:ea typeface="Arial"/>
              <a:cs typeface="Arial"/>
              <a:sym typeface="Arial"/>
            </a:endParaRPr>
          </a:p>
        </p:txBody>
      </p:sp>
      <p:sp>
        <p:nvSpPr>
          <p:cNvPr id="581" name="Google Shape;581;p14"/>
          <p:cNvSpPr txBox="1"/>
          <p:nvPr/>
        </p:nvSpPr>
        <p:spPr>
          <a:xfrm>
            <a:off x="677325" y="5914476"/>
            <a:ext cx="5617500" cy="872100"/>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lnSpcReduction="10000"/>
          </a:bodyPr>
          <a:lstStyle/>
          <a:p>
            <a:pPr marL="0" marR="0" lvl="0" indent="0" algn="l" rtl="0">
              <a:lnSpc>
                <a:spcPct val="100000"/>
              </a:lnSpc>
              <a:spcBef>
                <a:spcPts val="0"/>
              </a:spcBef>
              <a:spcAft>
                <a:spcPts val="0"/>
              </a:spcAft>
              <a:buClr>
                <a:srgbClr val="FFFFFF"/>
              </a:buClr>
              <a:buSzPts val="2400"/>
              <a:buFont typeface="Arial"/>
              <a:buNone/>
            </a:pPr>
            <a:r>
              <a:rPr lang="en-US" sz="2400">
                <a:solidFill>
                  <a:srgbClr val="FFFFFF"/>
                </a:solidFill>
              </a:rPr>
              <a:t>Plus de </a:t>
            </a:r>
            <a:r>
              <a:rPr lang="en-US" sz="2400" b="0" i="0" u="none" strike="noStrike" cap="none">
                <a:solidFill>
                  <a:srgbClr val="FFFFFF"/>
                </a:solidFill>
                <a:latin typeface="Arial"/>
                <a:ea typeface="Arial"/>
                <a:cs typeface="Arial"/>
                <a:sym typeface="Arial"/>
              </a:rPr>
              <a:t>75 </a:t>
            </a:r>
            <a:r>
              <a:rPr lang="en-US" sz="2400">
                <a:solidFill>
                  <a:srgbClr val="FFFFFF"/>
                </a:solidFill>
              </a:rPr>
              <a:t>sources uniques identifiées au </a:t>
            </a:r>
            <a:r>
              <a:rPr lang="en-US" sz="2400" b="0" i="0" u="none" strike="noStrike" cap="none">
                <a:solidFill>
                  <a:srgbClr val="FFFFFF"/>
                </a:solidFill>
                <a:highlight>
                  <a:srgbClr val="000000"/>
                </a:highlight>
                <a:latin typeface="Arial"/>
                <a:ea typeface="Arial"/>
                <a:cs typeface="Arial"/>
                <a:sym typeface="Arial"/>
              </a:rPr>
              <a:t>POC </a:t>
            </a:r>
            <a:endParaRPr sz="2400" b="0" i="0" u="none" strike="noStrike" cap="none">
              <a:solidFill>
                <a:srgbClr val="FFFFFF"/>
              </a:solidFill>
              <a:highlight>
                <a:srgbClr val="000000"/>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5"/>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5" name="Rectangle 4">
            <a:extLst>
              <a:ext uri="{FF2B5EF4-FFF2-40B4-BE49-F238E27FC236}">
                <a16:creationId xmlns:a16="http://schemas.microsoft.com/office/drawing/2014/main" id="{88D1359C-8420-8146-B7D5-86DD2C6579C5}"/>
              </a:ext>
            </a:extLst>
          </p:cNvPr>
          <p:cNvSpPr/>
          <p:nvPr/>
        </p:nvSpPr>
        <p:spPr>
          <a:xfrm>
            <a:off x="-380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Google Shape;589;p15">
            <a:extLst>
              <a:ext uri="{FF2B5EF4-FFF2-40B4-BE49-F238E27FC236}">
                <a16:creationId xmlns:a16="http://schemas.microsoft.com/office/drawing/2014/main" id="{99DD2600-4BA1-114E-8DEC-270BE222EE58}"/>
              </a:ext>
            </a:extLst>
          </p:cNvPr>
          <p:cNvSpPr txBox="1"/>
          <p:nvPr/>
        </p:nvSpPr>
        <p:spPr>
          <a:xfrm>
            <a:off x="1886500" y="2248323"/>
            <a:ext cx="8411400" cy="370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err="1">
                <a:solidFill>
                  <a:schemeClr val="lt1"/>
                </a:solidFill>
              </a:rPr>
              <a:t>Peu</a:t>
            </a:r>
            <a:r>
              <a:rPr lang="en-US" sz="4800">
                <a:solidFill>
                  <a:schemeClr val="lt1"/>
                </a:solidFill>
              </a:rPr>
              <a:t> </a:t>
            </a:r>
            <a:r>
              <a:rPr lang="en-US" sz="4800" b="0" i="0" u="none" strike="noStrike" cap="none" err="1">
                <a:solidFill>
                  <a:srgbClr val="7CEAF9"/>
                </a:solidFill>
                <a:latin typeface="Arial"/>
                <a:ea typeface="Arial"/>
                <a:cs typeface="Arial"/>
                <a:sym typeface="Arial"/>
              </a:rPr>
              <a:t>d</a:t>
            </a:r>
            <a:r>
              <a:rPr lang="en-US" sz="4800" err="1">
                <a:solidFill>
                  <a:srgbClr val="7CEAF9"/>
                </a:solidFill>
              </a:rPr>
              <a:t>’utilisation</a:t>
            </a:r>
            <a:r>
              <a:rPr lang="en-US" sz="4800">
                <a:solidFill>
                  <a:srgbClr val="7CEAF9"/>
                </a:solidFill>
              </a:rPr>
              <a:t> des </a:t>
            </a:r>
            <a:r>
              <a:rPr lang="en-US" sz="4800" err="1">
                <a:solidFill>
                  <a:srgbClr val="7CEAF9"/>
                </a:solidFill>
              </a:rPr>
              <a:t>données</a:t>
            </a:r>
            <a:r>
              <a:rPr lang="en-US" sz="4800" b="0" i="0" u="none" strike="noStrike" cap="none">
                <a:solidFill>
                  <a:srgbClr val="7CEAF9"/>
                </a:solidFill>
                <a:latin typeface="Arial"/>
                <a:ea typeface="Arial"/>
                <a:cs typeface="Arial"/>
                <a:sym typeface="Arial"/>
              </a:rPr>
              <a:t> </a:t>
            </a:r>
            <a:r>
              <a:rPr lang="en-US" sz="4800">
                <a:solidFill>
                  <a:schemeClr val="lt1"/>
                </a:solidFill>
              </a:rPr>
              <a:t>pour </a:t>
            </a:r>
            <a:r>
              <a:rPr lang="en-US" sz="4800" b="0" i="0" u="none" strike="noStrike" cap="none">
                <a:solidFill>
                  <a:schemeClr val="lt1"/>
                </a:solidFill>
                <a:latin typeface="Arial"/>
                <a:ea typeface="Arial"/>
                <a:cs typeface="Arial"/>
                <a:sym typeface="Arial"/>
              </a:rPr>
              <a:t>informer les </a:t>
            </a:r>
            <a:r>
              <a:rPr lang="en-US" sz="4800" b="0" i="0" u="none" strike="noStrike" cap="none" err="1">
                <a:solidFill>
                  <a:schemeClr val="lt1"/>
                </a:solidFill>
                <a:latin typeface="Arial"/>
                <a:ea typeface="Arial"/>
                <a:cs typeface="Arial"/>
                <a:sym typeface="Arial"/>
              </a:rPr>
              <a:t>d</a:t>
            </a:r>
            <a:r>
              <a:rPr lang="en-US" sz="4800" err="1">
                <a:solidFill>
                  <a:schemeClr val="lt1"/>
                </a:solidFill>
              </a:rPr>
              <a:t>é</a:t>
            </a:r>
            <a:r>
              <a:rPr lang="en-US" sz="4800" b="0" i="0" u="none" strike="noStrike" cap="none" err="1">
                <a:solidFill>
                  <a:schemeClr val="lt1"/>
                </a:solidFill>
                <a:latin typeface="Arial"/>
                <a:ea typeface="Arial"/>
                <a:cs typeface="Arial"/>
                <a:sym typeface="Arial"/>
              </a:rPr>
              <a:t>cisions</a:t>
            </a:r>
            <a:r>
              <a:rPr lang="en-US" sz="4800" b="0" i="0" u="none" strike="noStrike" cap="none">
                <a:solidFill>
                  <a:schemeClr val="lt1"/>
                </a:solidFill>
                <a:latin typeface="Arial"/>
                <a:ea typeface="Arial"/>
                <a:cs typeface="Arial"/>
                <a:sym typeface="Arial"/>
              </a:rPr>
              <a:t>; </a:t>
            </a:r>
            <a:r>
              <a:rPr lang="en-US" sz="4800" err="1">
                <a:solidFill>
                  <a:schemeClr val="lt1"/>
                </a:solidFill>
              </a:rPr>
              <a:t>manque</a:t>
            </a:r>
            <a:r>
              <a:rPr lang="en-US" sz="4800">
                <a:solidFill>
                  <a:schemeClr val="lt1"/>
                </a:solidFill>
              </a:rPr>
              <a:t> de </a:t>
            </a:r>
            <a:r>
              <a:rPr lang="en-US" sz="4800" err="1">
                <a:solidFill>
                  <a:srgbClr val="7CEAF9"/>
                </a:solidFill>
              </a:rPr>
              <a:t>facteurs</a:t>
            </a:r>
            <a:r>
              <a:rPr lang="en-US" sz="4800">
                <a:solidFill>
                  <a:srgbClr val="7CEAF9"/>
                </a:solidFill>
              </a:rPr>
              <a:t> </a:t>
            </a:r>
            <a:r>
              <a:rPr lang="en-US" sz="4800" err="1">
                <a:solidFill>
                  <a:srgbClr val="7CEAF9"/>
                </a:solidFill>
              </a:rPr>
              <a:t>motivants</a:t>
            </a:r>
            <a:r>
              <a:rPr lang="en-US" sz="4800" b="0" i="0" u="none" strike="noStrike" cap="none">
                <a:solidFill>
                  <a:schemeClr val="lt1"/>
                </a:solidFill>
                <a:latin typeface="Arial"/>
                <a:ea typeface="Arial"/>
                <a:cs typeface="Arial"/>
                <a:sym typeface="Arial"/>
              </a:rPr>
              <a:t> </a:t>
            </a:r>
            <a:r>
              <a:rPr lang="en-US" sz="4800">
                <a:solidFill>
                  <a:schemeClr val="lt1"/>
                </a:solidFill>
              </a:rPr>
              <a:t>et de </a:t>
            </a:r>
            <a:r>
              <a:rPr lang="en-US" sz="4800" b="0" i="0" u="none" strike="noStrike" cap="none" err="1">
                <a:solidFill>
                  <a:srgbClr val="7CEAF9"/>
                </a:solidFill>
                <a:latin typeface="Arial"/>
                <a:ea typeface="Arial"/>
                <a:cs typeface="Arial"/>
                <a:sym typeface="Arial"/>
              </a:rPr>
              <a:t>capacit</a:t>
            </a:r>
            <a:r>
              <a:rPr lang="en-US" sz="4800" err="1">
                <a:solidFill>
                  <a:srgbClr val="7CEAF9"/>
                </a:solidFill>
              </a:rPr>
              <a:t>é</a:t>
            </a:r>
            <a:r>
              <a:rPr lang="en-US" sz="4800">
                <a:solidFill>
                  <a:srgbClr val="7CEAF9"/>
                </a:solidFill>
              </a:rPr>
              <a:t> de </a:t>
            </a:r>
            <a:r>
              <a:rPr lang="en-US" sz="4800" b="0" i="0" u="none" strike="noStrike" cap="none">
                <a:solidFill>
                  <a:srgbClr val="7CEAF9"/>
                </a:solidFill>
                <a:latin typeface="Arial"/>
                <a:ea typeface="Arial"/>
                <a:cs typeface="Arial"/>
                <a:sym typeface="Arial"/>
              </a:rPr>
              <a:t> </a:t>
            </a:r>
            <a:r>
              <a:rPr lang="en-US" sz="4800" b="0" i="0" u="none" strike="noStrike" cap="none" err="1">
                <a:solidFill>
                  <a:srgbClr val="7CEAF9"/>
                </a:solidFill>
                <a:latin typeface="Arial"/>
                <a:ea typeface="Arial"/>
                <a:cs typeface="Arial"/>
                <a:sym typeface="Arial"/>
              </a:rPr>
              <a:t>d</a:t>
            </a:r>
            <a:r>
              <a:rPr lang="en-US" sz="4800" err="1">
                <a:solidFill>
                  <a:srgbClr val="7CEAF9"/>
                </a:solidFill>
              </a:rPr>
              <a:t>é</a:t>
            </a:r>
            <a:r>
              <a:rPr lang="en-US" sz="4800" b="0" i="0" u="none" strike="noStrike" cap="none" err="1">
                <a:solidFill>
                  <a:srgbClr val="7CEAF9"/>
                </a:solidFill>
                <a:latin typeface="Arial"/>
                <a:ea typeface="Arial"/>
                <a:cs typeface="Arial"/>
                <a:sym typeface="Arial"/>
              </a:rPr>
              <a:t>veloppement</a:t>
            </a:r>
            <a:r>
              <a:rPr lang="en-US" sz="4800" b="0" i="0" u="none" strike="noStrike" cap="none">
                <a:solidFill>
                  <a:srgbClr val="7CEAF9"/>
                </a:solidFill>
                <a:latin typeface="Arial"/>
                <a:ea typeface="Arial"/>
                <a:cs typeface="Arial"/>
                <a:sym typeface="Arial"/>
              </a:rPr>
              <a:t> </a:t>
            </a:r>
            <a:r>
              <a:rPr lang="en-US" sz="4800" b="0" i="0" u="none" strike="noStrike" cap="none" err="1">
                <a:solidFill>
                  <a:srgbClr val="FFFFFF"/>
                </a:solidFill>
                <a:latin typeface="Arial"/>
                <a:ea typeface="Arial"/>
                <a:cs typeface="Arial"/>
                <a:sym typeface="Arial"/>
              </a:rPr>
              <a:t>ci</a:t>
            </a:r>
            <a:r>
              <a:rPr lang="en-US" sz="4800" err="1">
                <a:solidFill>
                  <a:srgbClr val="FFFFFF"/>
                </a:solidFill>
              </a:rPr>
              <a:t>blée</a:t>
            </a:r>
            <a:endParaRPr sz="4800" b="0" i="0" u="none" strike="noStrike" cap="none">
              <a:solidFill>
                <a:srgbClr val="FFFFFF"/>
              </a:solidFill>
              <a:latin typeface="Helvetica Neue"/>
              <a:ea typeface="Helvetica Neue"/>
              <a:cs typeface="Helvetica Neue"/>
              <a:sym typeface="Helvetica Neue"/>
            </a:endParaRPr>
          </a:p>
        </p:txBody>
      </p:sp>
      <p:sp>
        <p:nvSpPr>
          <p:cNvPr id="7" name="Google Shape;588;p15">
            <a:extLst>
              <a:ext uri="{FF2B5EF4-FFF2-40B4-BE49-F238E27FC236}">
                <a16:creationId xmlns:a16="http://schemas.microsoft.com/office/drawing/2014/main" id="{857405B5-7B89-D142-95D9-C2AA47DFFD2B}"/>
              </a:ext>
            </a:extLst>
          </p:cNvPr>
          <p:cNvSpPr txBox="1"/>
          <p:nvPr/>
        </p:nvSpPr>
        <p:spPr>
          <a:xfrm>
            <a:off x="522487" y="253846"/>
            <a:ext cx="111394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err="1">
                <a:solidFill>
                  <a:srgbClr val="FFFFFF"/>
                </a:solidFill>
              </a:rPr>
              <a:t>Défi</a:t>
            </a:r>
            <a:r>
              <a:rPr lang="en-US" sz="3600">
                <a:solidFill>
                  <a:srgbClr val="FFFFFF"/>
                </a:solidFill>
              </a:rPr>
              <a:t> </a:t>
            </a:r>
            <a:r>
              <a:rPr lang="en-US" sz="3600" err="1">
                <a:solidFill>
                  <a:srgbClr val="FFFFFF"/>
                </a:solidFill>
              </a:rPr>
              <a:t>récurrent</a:t>
            </a:r>
            <a:r>
              <a:rPr lang="en-US" sz="3600">
                <a:solidFill>
                  <a:srgbClr val="FFFFFF"/>
                </a:solidFill>
              </a:rPr>
              <a:t> n°</a:t>
            </a:r>
            <a:r>
              <a:rPr lang="en-US" sz="3600" b="0" i="0" u="none" strike="noStrike" cap="none">
                <a:solidFill>
                  <a:srgbClr val="FFFFFF"/>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16" descr="../../../../../Screenshots/Screenshot%202018-03-06%2012.02.46.png"/>
          <p:cNvPicPr preferRelativeResize="0"/>
          <p:nvPr/>
        </p:nvPicPr>
        <p:blipFill rotWithShape="1">
          <a:blip r:embed="rId3">
            <a:alphaModFix/>
          </a:blip>
          <a:srcRect t="8927"/>
          <a:stretch/>
        </p:blipFill>
        <p:spPr>
          <a:xfrm>
            <a:off x="998220" y="323850"/>
            <a:ext cx="8656320" cy="5584190"/>
          </a:xfrm>
          <a:prstGeom prst="rect">
            <a:avLst/>
          </a:prstGeom>
          <a:noFill/>
          <a:ln>
            <a:noFill/>
          </a:ln>
        </p:spPr>
      </p:pic>
      <p:sp>
        <p:nvSpPr>
          <p:cNvPr id="596" name="Google Shape;596;p16"/>
          <p:cNvSpPr txBox="1"/>
          <p:nvPr/>
        </p:nvSpPr>
        <p:spPr>
          <a:xfrm>
            <a:off x="1051560" y="6096000"/>
            <a:ext cx="854964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1">
                <a:solidFill>
                  <a:schemeClr val="dk1"/>
                </a:solidFill>
                <a:latin typeface="Libre Franklin"/>
                <a:ea typeface="Libre Franklin"/>
                <a:cs typeface="Libre Franklin"/>
                <a:sym typeface="Libre Franklin"/>
              </a:rPr>
              <a:t>Évaluation nationale de la qualité des données et des facteurs associés au niveau des systèmes au Malawi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highlight>
                  <a:srgbClr val="FFFF00"/>
                </a:highlight>
                <a:latin typeface="Libre Franklin"/>
                <a:ea typeface="Libre Franklin"/>
                <a:cs typeface="Libre Franklin"/>
                <a:sym typeface="Libre Franklin"/>
              </a:rPr>
              <a:t>Richael O’Hagan,a Melissa A Marx,a Karen E Finnegan,a Patrick Naphini,b Kumbukani Ng’ambi,c Kingsley Laija,d Emily Wilson,a Lois Park,a Sautso Wachepa,d Joseph Smith,d Lewis Gombwa,d Amos Misomali,a Tiope Mleme,d Simeon Yosefeb </a:t>
            </a:r>
            <a:endParaRPr sz="1400" b="0" i="0" u="none" strike="noStrike" cap="none">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7" name="Google Shape;597;p16"/>
          <p:cNvSpPr/>
          <p:nvPr/>
        </p:nvSpPr>
        <p:spPr>
          <a:xfrm>
            <a:off x="6923442" y="1108934"/>
            <a:ext cx="868680" cy="396240"/>
          </a:xfrm>
          <a:prstGeom prst="ellipse">
            <a:avLst/>
          </a:prstGeom>
          <a:noFill/>
          <a:ln w="38100" cap="flat" cmpd="sng">
            <a:solidFill>
              <a:srgbClr val="7CEA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7"/>
          <p:cNvSpPr txBox="1">
            <a:spLocks noGrp="1"/>
          </p:cNvSpPr>
          <p:nvPr>
            <p:ph type="title" idx="4294967295"/>
          </p:nvPr>
        </p:nvSpPr>
        <p:spPr>
          <a:xfrm>
            <a:off x="887896" y="214675"/>
            <a:ext cx="11304104" cy="779463"/>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Autofit/>
          </a:bodyPr>
          <a:lstStyle/>
          <a:p>
            <a:pPr marL="0" lvl="0" indent="0" algn="l" rtl="0">
              <a:lnSpc>
                <a:spcPct val="100000"/>
              </a:lnSpc>
              <a:spcBef>
                <a:spcPts val="0"/>
              </a:spcBef>
              <a:spcAft>
                <a:spcPts val="0"/>
              </a:spcAft>
              <a:buClr>
                <a:schemeClr val="lt1"/>
              </a:buClr>
              <a:buSzPts val="3600"/>
              <a:buFont typeface="Helvetica Neue"/>
              <a:buNone/>
            </a:pPr>
            <a:r>
              <a:rPr lang="en-US" b="0"/>
              <a:t>Certaines décisions-clés se distinguent </a:t>
            </a:r>
            <a:endParaRPr/>
          </a:p>
        </p:txBody>
      </p:sp>
      <p:pic>
        <p:nvPicPr>
          <p:cNvPr id="604" name="Google Shape;604;p17"/>
          <p:cNvPicPr preferRelativeResize="0"/>
          <p:nvPr/>
        </p:nvPicPr>
        <p:blipFill rotWithShape="1">
          <a:blip r:embed="rId3">
            <a:alphaModFix/>
          </a:blip>
          <a:srcRect b="76961"/>
          <a:stretch/>
        </p:blipFill>
        <p:spPr>
          <a:xfrm>
            <a:off x="677335" y="1219200"/>
            <a:ext cx="11342870" cy="5422231"/>
          </a:xfrm>
          <a:prstGeom prst="rect">
            <a:avLst/>
          </a:prstGeom>
          <a:noFill/>
          <a:ln>
            <a:noFill/>
          </a:ln>
        </p:spPr>
      </p:pic>
      <p:sp>
        <p:nvSpPr>
          <p:cNvPr id="605" name="Google Shape;605;p17"/>
          <p:cNvSpPr/>
          <p:nvPr/>
        </p:nvSpPr>
        <p:spPr>
          <a:xfrm>
            <a:off x="266010" y="1069159"/>
            <a:ext cx="2477190" cy="1541037"/>
          </a:xfrm>
          <a:prstGeom prst="ellipse">
            <a:avLst/>
          </a:prstGeom>
          <a:noFill/>
          <a:ln w="38100" cap="flat" cmpd="sng">
            <a:solidFill>
              <a:schemeClr val="accent4"/>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cxnSp>
        <p:nvCxnSpPr>
          <p:cNvPr id="606" name="Google Shape;606;p17"/>
          <p:cNvCxnSpPr>
            <a:stCxn id="607" idx="5"/>
          </p:cNvCxnSpPr>
          <p:nvPr/>
        </p:nvCxnSpPr>
        <p:spPr>
          <a:xfrm>
            <a:off x="2380424" y="2384516"/>
            <a:ext cx="4153500" cy="2669700"/>
          </a:xfrm>
          <a:prstGeom prst="straightConnector1">
            <a:avLst/>
          </a:prstGeom>
          <a:noFill/>
          <a:ln w="28575" cap="flat" cmpd="sng">
            <a:solidFill>
              <a:schemeClr val="accent4"/>
            </a:solidFill>
            <a:prstDash val="lgDash"/>
            <a:round/>
            <a:headEnd type="none" w="sm" len="sm"/>
            <a:tailEnd type="triangle" w="med" len="med"/>
          </a:ln>
        </p:spPr>
      </p:cxnSp>
      <p:sp>
        <p:nvSpPr>
          <p:cNvPr id="608" name="Google Shape;608;p17"/>
          <p:cNvSpPr txBox="1"/>
          <p:nvPr/>
        </p:nvSpPr>
        <p:spPr>
          <a:xfrm>
            <a:off x="6816944" y="2301845"/>
            <a:ext cx="4292840" cy="1384995"/>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18287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335 d</a:t>
            </a:r>
            <a:r>
              <a:rPr lang="en-US" sz="2800">
                <a:solidFill>
                  <a:srgbClr val="FFFFFF"/>
                </a:solidFill>
              </a:rPr>
              <a:t>é</a:t>
            </a:r>
            <a:r>
              <a:rPr lang="en-US" sz="2800" b="0" i="0" u="none" strike="noStrike" cap="none">
                <a:solidFill>
                  <a:srgbClr val="FFFFFF"/>
                </a:solidFill>
                <a:latin typeface="Arial"/>
                <a:ea typeface="Arial"/>
                <a:cs typeface="Arial"/>
                <a:sym typeface="Arial"/>
              </a:rPr>
              <a:t>cisions identifi</a:t>
            </a:r>
            <a:r>
              <a:rPr lang="en-US" sz="2800">
                <a:solidFill>
                  <a:srgbClr val="FFFFFF"/>
                </a:solidFill>
              </a:rPr>
              <a:t>ées au total par</a:t>
            </a:r>
            <a:r>
              <a:rPr lang="en-US" sz="2800" b="0" i="0" u="none" strike="noStrike" cap="none">
                <a:solidFill>
                  <a:srgbClr val="FFFFFF"/>
                </a:solidFill>
                <a:latin typeface="Arial"/>
                <a:ea typeface="Arial"/>
                <a:cs typeface="Arial"/>
                <a:sym typeface="Arial"/>
              </a:rPr>
              <a:t> 41 </a:t>
            </a:r>
            <a:r>
              <a:rPr lang="en-US" sz="2800">
                <a:solidFill>
                  <a:srgbClr val="FFFFFF"/>
                </a:solidFill>
              </a:rPr>
              <a:t>décideurs</a:t>
            </a:r>
            <a:endParaRPr sz="1400" b="0" i="0" u="none" strike="noStrike" cap="none">
              <a:solidFill>
                <a:srgbClr val="000000"/>
              </a:solidFill>
              <a:latin typeface="Arial"/>
              <a:ea typeface="Arial"/>
              <a:cs typeface="Arial"/>
              <a:sym typeface="Arial"/>
            </a:endParaRPr>
          </a:p>
        </p:txBody>
      </p:sp>
      <p:sp>
        <p:nvSpPr>
          <p:cNvPr id="607" name="Google Shape;607;p17"/>
          <p:cNvSpPr txBox="1"/>
          <p:nvPr/>
        </p:nvSpPr>
        <p:spPr>
          <a:xfrm>
            <a:off x="6817013" y="3768650"/>
            <a:ext cx="4292700" cy="8886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18287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FFFFFF"/>
                </a:solidFill>
              </a:rPr>
              <a:t>Regroupées en</a:t>
            </a:r>
            <a:r>
              <a:rPr lang="en-US" sz="2800" b="0" i="0" u="none" strike="noStrike" cap="none">
                <a:solidFill>
                  <a:srgbClr val="FFFFFF"/>
                </a:solidFill>
                <a:latin typeface="Arial"/>
                <a:ea typeface="Arial"/>
                <a:cs typeface="Arial"/>
                <a:sym typeface="Arial"/>
              </a:rPr>
              <a:t> 85 cat</a:t>
            </a:r>
            <a:r>
              <a:rPr lang="en-US" sz="2800">
                <a:solidFill>
                  <a:srgbClr val="FFFFFF"/>
                </a:solidFill>
              </a:rPr>
              <a:t>é</a:t>
            </a:r>
            <a:r>
              <a:rPr lang="en-US" sz="2800" b="0" i="0" u="none" strike="noStrike" cap="none">
                <a:solidFill>
                  <a:srgbClr val="FFFFFF"/>
                </a:solidFill>
                <a:latin typeface="Arial"/>
                <a:ea typeface="Arial"/>
                <a:cs typeface="Arial"/>
                <a:sym typeface="Arial"/>
              </a:rPr>
              <a:t>gories </a:t>
            </a:r>
            <a:endParaRPr sz="1400" b="0" i="0" u="none" strike="noStrike" cap="none">
              <a:solidFill>
                <a:srgbClr val="000000"/>
              </a:solidFill>
              <a:latin typeface="Arial"/>
              <a:ea typeface="Arial"/>
              <a:cs typeface="Arial"/>
              <a:sym typeface="Arial"/>
            </a:endParaRPr>
          </a:p>
        </p:txBody>
      </p:sp>
      <p:sp>
        <p:nvSpPr>
          <p:cNvPr id="609" name="Google Shape;609;p17"/>
          <p:cNvSpPr txBox="1"/>
          <p:nvPr/>
        </p:nvSpPr>
        <p:spPr>
          <a:xfrm>
            <a:off x="6817013" y="4739050"/>
            <a:ext cx="4292700" cy="17781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18287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u="sng">
                <a:solidFill>
                  <a:srgbClr val="FFFFFF"/>
                </a:solidFill>
              </a:rPr>
              <a:t>Les 5 premières catégories</a:t>
            </a:r>
            <a:r>
              <a:rPr lang="en-US" sz="2800" b="0" i="0" strike="noStrike" cap="none">
                <a:solidFill>
                  <a:srgbClr val="FFFFFF"/>
                </a:solidFill>
                <a:latin typeface="Arial"/>
                <a:ea typeface="Arial"/>
                <a:cs typeface="Arial"/>
                <a:sym typeface="Arial"/>
              </a:rPr>
              <a:t> </a:t>
            </a:r>
            <a:r>
              <a:rPr lang="en-US" sz="2800">
                <a:solidFill>
                  <a:srgbClr val="FFFFFF"/>
                </a:solidFill>
              </a:rPr>
              <a:t>regroupent </a:t>
            </a:r>
            <a:r>
              <a:rPr lang="en-US" sz="2800" b="0" i="0" u="none" strike="noStrike" cap="none">
                <a:solidFill>
                  <a:srgbClr val="FFFFFF"/>
                </a:solidFill>
                <a:latin typeface="Arial"/>
                <a:ea typeface="Arial"/>
                <a:cs typeface="Arial"/>
                <a:sym typeface="Arial"/>
              </a:rPr>
              <a:t>40% </a:t>
            </a:r>
            <a:r>
              <a:rPr lang="en-US" sz="2800">
                <a:solidFill>
                  <a:srgbClr val="FFFFFF"/>
                </a:solidFill>
              </a:rPr>
              <a:t>de toutes les décisions identifiées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2"/>
          <p:cNvPicPr preferRelativeResize="0"/>
          <p:nvPr/>
        </p:nvPicPr>
        <p:blipFill rotWithShape="1">
          <a:blip r:embed="rId3">
            <a:alphaModFix/>
          </a:blip>
          <a:srcRect/>
          <a:stretch/>
        </p:blipFill>
        <p:spPr>
          <a:xfrm>
            <a:off x="7938051" y="5741166"/>
            <a:ext cx="2412229" cy="633468"/>
          </a:xfrm>
          <a:prstGeom prst="rect">
            <a:avLst/>
          </a:prstGeom>
          <a:noFill/>
          <a:ln>
            <a:noFill/>
          </a:ln>
        </p:spPr>
      </p:pic>
      <p:pic>
        <p:nvPicPr>
          <p:cNvPr id="452" name="Google Shape;452;p2"/>
          <p:cNvPicPr preferRelativeResize="0"/>
          <p:nvPr/>
        </p:nvPicPr>
        <p:blipFill rotWithShape="1">
          <a:blip r:embed="rId4">
            <a:alphaModFix/>
          </a:blip>
          <a:srcRect/>
          <a:stretch/>
        </p:blipFill>
        <p:spPr>
          <a:xfrm>
            <a:off x="7290867" y="227060"/>
            <a:ext cx="3419855" cy="2163572"/>
          </a:xfrm>
          <a:prstGeom prst="rect">
            <a:avLst/>
          </a:prstGeom>
          <a:noFill/>
          <a:ln>
            <a:noFill/>
          </a:ln>
          <a:effectLst>
            <a:outerShdw blurRad="50800" dist="76200" dir="2700000" algn="tl" rotWithShape="0">
              <a:srgbClr val="000000">
                <a:alpha val="40000"/>
              </a:srgbClr>
            </a:outerShdw>
          </a:effectLst>
        </p:spPr>
      </p:pic>
      <p:pic>
        <p:nvPicPr>
          <p:cNvPr id="453" name="Google Shape;453;p2"/>
          <p:cNvPicPr preferRelativeResize="0"/>
          <p:nvPr/>
        </p:nvPicPr>
        <p:blipFill rotWithShape="1">
          <a:blip r:embed="rId5">
            <a:alphaModFix/>
          </a:blip>
          <a:srcRect/>
          <a:stretch/>
        </p:blipFill>
        <p:spPr>
          <a:xfrm>
            <a:off x="8771667" y="1119033"/>
            <a:ext cx="2877312" cy="2157984"/>
          </a:xfrm>
          <a:prstGeom prst="rect">
            <a:avLst/>
          </a:prstGeom>
          <a:noFill/>
          <a:ln>
            <a:noFill/>
          </a:ln>
          <a:effectLst>
            <a:outerShdw blurRad="50800" dist="76200" dir="2700000" algn="tl" rotWithShape="0">
              <a:srgbClr val="000000">
                <a:alpha val="40000"/>
              </a:srgbClr>
            </a:outerShdw>
          </a:effectLst>
        </p:spPr>
      </p:pic>
      <p:pic>
        <p:nvPicPr>
          <p:cNvPr id="454" name="Google Shape;454;p2"/>
          <p:cNvPicPr preferRelativeResize="0"/>
          <p:nvPr/>
        </p:nvPicPr>
        <p:blipFill rotWithShape="1">
          <a:blip r:embed="rId6">
            <a:alphaModFix/>
          </a:blip>
          <a:srcRect/>
          <a:stretch/>
        </p:blipFill>
        <p:spPr>
          <a:xfrm>
            <a:off x="6417276" y="1561234"/>
            <a:ext cx="2677620" cy="2157984"/>
          </a:xfrm>
          <a:prstGeom prst="rect">
            <a:avLst/>
          </a:prstGeom>
          <a:noFill/>
          <a:ln>
            <a:noFill/>
          </a:ln>
          <a:effectLst>
            <a:outerShdw blurRad="50800" dist="76200" dir="2700000" algn="tl" rotWithShape="0">
              <a:srgbClr val="000000">
                <a:alpha val="40000"/>
              </a:srgbClr>
            </a:outerShdw>
          </a:effectLst>
        </p:spPr>
      </p:pic>
      <p:pic>
        <p:nvPicPr>
          <p:cNvPr id="455" name="Google Shape;455;p2"/>
          <p:cNvPicPr preferRelativeResize="0"/>
          <p:nvPr/>
        </p:nvPicPr>
        <p:blipFill rotWithShape="1">
          <a:blip r:embed="rId7">
            <a:alphaModFix/>
          </a:blip>
          <a:srcRect/>
          <a:stretch/>
        </p:blipFill>
        <p:spPr>
          <a:xfrm>
            <a:off x="7532703" y="2254367"/>
            <a:ext cx="3124386" cy="1907051"/>
          </a:xfrm>
          <a:prstGeom prst="rect">
            <a:avLst/>
          </a:prstGeom>
          <a:noFill/>
          <a:ln>
            <a:noFill/>
          </a:ln>
          <a:effectLst>
            <a:outerShdw blurRad="50800" dist="76200" dir="2700000" algn="tl" rotWithShape="0">
              <a:srgbClr val="000000">
                <a:alpha val="40000"/>
              </a:srgbClr>
            </a:outerShdw>
          </a:effectLst>
        </p:spPr>
      </p:pic>
      <p:pic>
        <p:nvPicPr>
          <p:cNvPr id="456" name="Google Shape;456;p2" descr="../../Pictures/Photos%20Library.photoslibrary/Masters/2016/02/19/20160219-053223/P2171573.JPG"/>
          <p:cNvPicPr preferRelativeResize="0"/>
          <p:nvPr/>
        </p:nvPicPr>
        <p:blipFill rotWithShape="1">
          <a:blip r:embed="rId8">
            <a:alphaModFix/>
          </a:blip>
          <a:srcRect/>
          <a:stretch/>
        </p:blipFill>
        <p:spPr>
          <a:xfrm>
            <a:off x="8771667" y="2965344"/>
            <a:ext cx="3060175" cy="1834263"/>
          </a:xfrm>
          <a:prstGeom prst="rect">
            <a:avLst/>
          </a:prstGeom>
          <a:noFill/>
          <a:ln>
            <a:noFill/>
          </a:ln>
          <a:effectLst>
            <a:outerShdw blurRad="50800" dist="76200" dir="2700000" algn="tl" rotWithShape="0">
              <a:srgbClr val="000000">
                <a:alpha val="40000"/>
              </a:srgbClr>
            </a:outerShdw>
          </a:effectLst>
        </p:spPr>
      </p:pic>
      <p:sp>
        <p:nvSpPr>
          <p:cNvPr id="457" name="Google Shape;457;p2"/>
          <p:cNvSpPr/>
          <p:nvPr/>
        </p:nvSpPr>
        <p:spPr>
          <a:xfrm>
            <a:off x="0" y="5350932"/>
            <a:ext cx="12192000" cy="1507068"/>
          </a:xfrm>
          <a:prstGeom prst="rect">
            <a:avLst/>
          </a:prstGeom>
          <a:solidFill>
            <a:srgbClr val="3232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458" name="Google Shape;458;p2"/>
          <p:cNvSpPr txBox="1"/>
          <p:nvPr/>
        </p:nvSpPr>
        <p:spPr>
          <a:xfrm>
            <a:off x="127275" y="5564197"/>
            <a:ext cx="8373461" cy="954067"/>
          </a:xfrm>
          <a:prstGeom prst="rect">
            <a:avLst/>
          </a:prstGeom>
          <a:noFill/>
          <a:ln>
            <a:noFill/>
          </a:ln>
        </p:spPr>
        <p:txBody>
          <a:bodyPr spcFirstLastPara="1" wrap="square" lIns="91425" tIns="45700" rIns="91425" bIns="45700" anchor="t" anchorCtr="0">
            <a:spAutoFit/>
          </a:bodyPr>
          <a:lstStyle/>
          <a:p>
            <a:pPr>
              <a:buSzPts val="2800"/>
            </a:pPr>
            <a:r>
              <a:rPr lang="fr-FR" sz="2800" b="1" i="0" u="none" strike="noStrike" cap="none" dirty="0">
                <a:solidFill>
                  <a:schemeClr val="lt1"/>
                </a:solidFill>
                <a:latin typeface="Arial"/>
                <a:ea typeface="Arial"/>
                <a:cs typeface="Arial"/>
                <a:sym typeface="Arial"/>
              </a:rPr>
              <a:t>Hannah Cooper – </a:t>
            </a:r>
            <a:r>
              <a:rPr lang="en-US" sz="2800" b="1" dirty="0">
                <a:solidFill>
                  <a:schemeClr val="bg1"/>
                </a:solidFill>
              </a:rPr>
              <a:t>Directeur </a:t>
            </a:r>
            <a:r>
              <a:rPr lang="en-US" sz="2800" b="1" dirty="0" err="1">
                <a:solidFill>
                  <a:schemeClr val="bg1"/>
                </a:solidFill>
              </a:rPr>
              <a:t>exécutif</a:t>
            </a:r>
            <a:endParaRPr lang="fr-FR" sz="2800" b="1" i="0" u="none" strike="noStrike" cap="none" dirty="0">
              <a:solidFill>
                <a:schemeClr val="bg1"/>
              </a:solidFill>
              <a:sym typeface="Arial"/>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chemeClr val="lt1"/>
                </a:solidFill>
                <a:latin typeface="Arial"/>
                <a:ea typeface="Arial"/>
                <a:cs typeface="Arial"/>
                <a:sym typeface="Arial"/>
              </a:rPr>
              <a:t>Juillet 2019 </a:t>
            </a:r>
            <a:endParaRPr lang="fr-FR" sz="1400" b="0" i="0" u="none" strike="noStrike" cap="none" dirty="0">
              <a:solidFill>
                <a:srgbClr val="000000"/>
              </a:solidFill>
              <a:latin typeface="Arial"/>
              <a:ea typeface="Arial"/>
              <a:cs typeface="Arial"/>
              <a:sym typeface="Arial"/>
            </a:endParaRPr>
          </a:p>
        </p:txBody>
      </p:sp>
      <p:pic>
        <p:nvPicPr>
          <p:cNvPr id="459" name="Google Shape;459;p2"/>
          <p:cNvPicPr preferRelativeResize="0"/>
          <p:nvPr/>
        </p:nvPicPr>
        <p:blipFill rotWithShape="1">
          <a:blip r:embed="rId3">
            <a:alphaModFix/>
          </a:blip>
          <a:srcRect/>
          <a:stretch/>
        </p:blipFill>
        <p:spPr>
          <a:xfrm>
            <a:off x="8991619" y="5582262"/>
            <a:ext cx="2437408" cy="640080"/>
          </a:xfrm>
          <a:prstGeom prst="rect">
            <a:avLst/>
          </a:prstGeom>
          <a:noFill/>
          <a:ln>
            <a:noFill/>
          </a:ln>
        </p:spPr>
      </p:pic>
      <p:sp>
        <p:nvSpPr>
          <p:cNvPr id="460" name="Google Shape;460;p2"/>
          <p:cNvSpPr txBox="1"/>
          <p:nvPr/>
        </p:nvSpPr>
        <p:spPr>
          <a:xfrm>
            <a:off x="157140" y="838053"/>
            <a:ext cx="7321930" cy="23698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3200" b="1" dirty="0">
                <a:solidFill>
                  <a:schemeClr val="dk1"/>
                </a:solidFill>
                <a:latin typeface="Libre Franklin"/>
                <a:sym typeface="Libre Franklin"/>
              </a:rPr>
              <a:t>Evaluation </a:t>
            </a:r>
            <a:r>
              <a:rPr lang="fr-FR" sz="3200" b="1" i="0" u="none" strike="noStrike" cap="none" dirty="0">
                <a:solidFill>
                  <a:schemeClr val="dk1"/>
                </a:solidFill>
                <a:latin typeface="Libre Franklin"/>
                <a:ea typeface="Libre Franklin"/>
                <a:cs typeface="Libre Franklin"/>
                <a:sym typeface="Libre Franklin"/>
              </a:rPr>
              <a:t>du SNIS &amp; Appui Technique </a:t>
            </a:r>
            <a:endParaRPr lang="fr-F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fr-FR" sz="3200" b="1" i="0" u="none" strike="noStrike" cap="none" dirty="0">
                <a:solidFill>
                  <a:schemeClr val="dk1"/>
                </a:solidFill>
                <a:latin typeface="Libre Franklin"/>
                <a:ea typeface="Libre Franklin"/>
                <a:cs typeface="Libre Franklin"/>
                <a:sym typeface="Libre Franklin"/>
              </a:rPr>
              <a:t>	Contexte &amp; Approche</a:t>
            </a:r>
            <a:endParaRPr lang="fr-F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lang="fr-FR" sz="2800" b="1" i="0" u="none" strike="noStrike" cap="none"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2800"/>
              <a:buFont typeface="Arial"/>
              <a:buNone/>
            </a:pPr>
            <a:endParaRPr lang="fr-FR" sz="2800" b="1" i="0" u="none" strike="noStrike" cap="none"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2800"/>
              <a:buFont typeface="Arial"/>
              <a:buNone/>
            </a:pPr>
            <a:endParaRPr lang="fr-FR" sz="2800" b="0" i="0" u="none" strike="noStrike" cap="none" dirty="0">
              <a:solidFill>
                <a:schemeClr val="dk1"/>
              </a:solidFill>
              <a:latin typeface="Libre Franklin"/>
              <a:ea typeface="Libre Franklin"/>
              <a:cs typeface="Libre Franklin"/>
              <a:sym typeface="Libre Franklin"/>
            </a:endParaRPr>
          </a:p>
        </p:txBody>
      </p:sp>
      <p:sp>
        <p:nvSpPr>
          <p:cNvPr id="462" name="Google Shape;462;p2"/>
          <p:cNvSpPr txBox="1"/>
          <p:nvPr/>
        </p:nvSpPr>
        <p:spPr>
          <a:xfrm>
            <a:off x="9000795" y="6174579"/>
            <a:ext cx="2403054"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coopersmith.org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8"/>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sp>
        <p:nvSpPr>
          <p:cNvPr id="5" name="Rectangle 4">
            <a:extLst>
              <a:ext uri="{FF2B5EF4-FFF2-40B4-BE49-F238E27FC236}">
                <a16:creationId xmlns:a16="http://schemas.microsoft.com/office/drawing/2014/main" id="{ABE12918-77B4-AA4C-A5A9-A745F1253A65}"/>
              </a:ext>
            </a:extLst>
          </p:cNvPr>
          <p:cNvSpPr/>
          <p:nvPr/>
        </p:nvSpPr>
        <p:spPr>
          <a:xfrm>
            <a:off x="-380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617;p18">
            <a:extLst>
              <a:ext uri="{FF2B5EF4-FFF2-40B4-BE49-F238E27FC236}">
                <a16:creationId xmlns:a16="http://schemas.microsoft.com/office/drawing/2014/main" id="{CBD7FBA5-195E-EE4A-AA64-78F3D7848375}"/>
              </a:ext>
            </a:extLst>
          </p:cNvPr>
          <p:cNvSpPr txBox="1"/>
          <p:nvPr/>
        </p:nvSpPr>
        <p:spPr>
          <a:xfrm>
            <a:off x="2157433" y="2310300"/>
            <a:ext cx="8411400" cy="223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err="1">
                <a:solidFill>
                  <a:srgbClr val="7CEAF9"/>
                </a:solidFill>
              </a:rPr>
              <a:t>L’</a:t>
            </a:r>
            <a:r>
              <a:rPr lang="en-US" sz="4800" b="0" i="0" u="none" strike="noStrike" cap="none" err="1">
                <a:solidFill>
                  <a:srgbClr val="7CEAF9"/>
                </a:solidFill>
                <a:latin typeface="Arial"/>
                <a:ea typeface="Arial"/>
                <a:cs typeface="Arial"/>
                <a:sym typeface="Arial"/>
              </a:rPr>
              <a:t>acc</a:t>
            </a:r>
            <a:r>
              <a:rPr lang="en-US" sz="4800" err="1">
                <a:solidFill>
                  <a:srgbClr val="7CEAF9"/>
                </a:solidFill>
              </a:rPr>
              <a:t>è</a:t>
            </a:r>
            <a:r>
              <a:rPr lang="en-US" sz="4800" b="0" i="0" u="none" strike="noStrike" cap="none" err="1">
                <a:solidFill>
                  <a:srgbClr val="7CEAF9"/>
                </a:solidFill>
                <a:latin typeface="Arial"/>
                <a:ea typeface="Arial"/>
                <a:cs typeface="Arial"/>
                <a:sym typeface="Arial"/>
              </a:rPr>
              <a:t>s</a:t>
            </a:r>
            <a:r>
              <a:rPr lang="en-US" sz="4800" b="0" i="0" u="none" strike="noStrike" cap="none">
                <a:solidFill>
                  <a:schemeClr val="lt1"/>
                </a:solidFill>
                <a:latin typeface="Arial"/>
                <a:ea typeface="Arial"/>
                <a:cs typeface="Arial"/>
                <a:sym typeface="Arial"/>
              </a:rPr>
              <a:t> aux </a:t>
            </a:r>
            <a:r>
              <a:rPr lang="en-US" sz="4800" b="0" i="0" u="none" strike="noStrike" cap="none" err="1">
                <a:solidFill>
                  <a:schemeClr val="lt1"/>
                </a:solidFill>
                <a:latin typeface="Arial"/>
                <a:ea typeface="Arial"/>
                <a:cs typeface="Arial"/>
                <a:sym typeface="Arial"/>
              </a:rPr>
              <a:t>données</a:t>
            </a:r>
            <a:r>
              <a:rPr lang="en-US" sz="4800" b="0" i="0" u="none" strike="noStrike" cap="none">
                <a:solidFill>
                  <a:schemeClr val="lt1"/>
                </a:solidFill>
                <a:latin typeface="Arial"/>
                <a:ea typeface="Arial"/>
                <a:cs typeface="Arial"/>
                <a:sym typeface="Arial"/>
              </a:rPr>
              <a:t> et </a:t>
            </a:r>
            <a:r>
              <a:rPr lang="en-US" sz="4800" b="0" i="0" u="none" strike="noStrike" cap="none" err="1">
                <a:solidFill>
                  <a:schemeClr val="lt1"/>
                </a:solidFill>
                <a:latin typeface="Arial"/>
                <a:ea typeface="Arial"/>
                <a:cs typeface="Arial"/>
                <a:sym typeface="Arial"/>
              </a:rPr>
              <a:t>à</a:t>
            </a:r>
            <a:r>
              <a:rPr lang="en-US" sz="4800" b="0" i="0" u="none" strike="noStrike" cap="none">
                <a:solidFill>
                  <a:schemeClr val="lt1"/>
                </a:solidFill>
                <a:latin typeface="Arial"/>
                <a:ea typeface="Arial"/>
                <a:cs typeface="Arial"/>
                <a:sym typeface="Arial"/>
              </a:rPr>
              <a:t> la </a:t>
            </a:r>
            <a:r>
              <a:rPr lang="en-US" sz="4800" b="0" i="0" u="none" strike="noStrike" cap="none">
                <a:solidFill>
                  <a:srgbClr val="7CEAF9"/>
                </a:solidFill>
                <a:latin typeface="Arial"/>
                <a:ea typeface="Arial"/>
                <a:cs typeface="Arial"/>
                <a:sym typeface="Arial"/>
              </a:rPr>
              <a:t>documentation </a:t>
            </a:r>
            <a:r>
              <a:rPr lang="en-US" sz="4800" err="1">
                <a:solidFill>
                  <a:schemeClr val="lt1"/>
                </a:solidFill>
              </a:rPr>
              <a:t>est</a:t>
            </a:r>
            <a:r>
              <a:rPr lang="en-US" sz="4800">
                <a:solidFill>
                  <a:schemeClr val="lt1"/>
                </a:solidFill>
              </a:rPr>
              <a:t> </a:t>
            </a:r>
            <a:r>
              <a:rPr lang="en-US" sz="4800" err="1">
                <a:solidFill>
                  <a:schemeClr val="lt1"/>
                </a:solidFill>
              </a:rPr>
              <a:t>très</a:t>
            </a:r>
            <a:r>
              <a:rPr lang="en-US" sz="4800">
                <a:solidFill>
                  <a:schemeClr val="lt1"/>
                </a:solidFill>
              </a:rPr>
              <a:t> </a:t>
            </a:r>
            <a:r>
              <a:rPr lang="en-US" sz="4800" err="1">
                <a:solidFill>
                  <a:schemeClr val="lt1"/>
                </a:solidFill>
              </a:rPr>
              <a:t>lacunaire</a:t>
            </a:r>
            <a:endParaRPr sz="4800" b="0" i="0" u="none" strike="noStrike" cap="none">
              <a:solidFill>
                <a:srgbClr val="7CEAF9"/>
              </a:solidFill>
              <a:latin typeface="Helvetica Neue"/>
              <a:ea typeface="Helvetica Neue"/>
              <a:cs typeface="Helvetica Neue"/>
              <a:sym typeface="Helvetica Neue"/>
            </a:endParaRPr>
          </a:p>
        </p:txBody>
      </p:sp>
      <p:sp>
        <p:nvSpPr>
          <p:cNvPr id="8" name="Google Shape;616;p18">
            <a:extLst>
              <a:ext uri="{FF2B5EF4-FFF2-40B4-BE49-F238E27FC236}">
                <a16:creationId xmlns:a16="http://schemas.microsoft.com/office/drawing/2014/main" id="{A1B8F022-08FC-FF40-BC0D-11C9CD05D80D}"/>
              </a:ext>
            </a:extLst>
          </p:cNvPr>
          <p:cNvSpPr txBox="1"/>
          <p:nvPr/>
        </p:nvSpPr>
        <p:spPr>
          <a:xfrm>
            <a:off x="319287" y="417932"/>
            <a:ext cx="111394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err="1">
                <a:solidFill>
                  <a:srgbClr val="FFFFFF"/>
                </a:solidFill>
              </a:rPr>
              <a:t>Défi</a:t>
            </a:r>
            <a:r>
              <a:rPr lang="en-US" sz="3600">
                <a:solidFill>
                  <a:srgbClr val="FFFFFF"/>
                </a:solidFill>
              </a:rPr>
              <a:t> </a:t>
            </a:r>
            <a:r>
              <a:rPr lang="en-US" sz="3600" err="1">
                <a:solidFill>
                  <a:srgbClr val="FFFFFF"/>
                </a:solidFill>
              </a:rPr>
              <a:t>récurrent</a:t>
            </a:r>
            <a:r>
              <a:rPr lang="en-US" sz="3600">
                <a:solidFill>
                  <a:srgbClr val="FFFFFF"/>
                </a:solidFill>
              </a:rPr>
              <a:t> n°</a:t>
            </a:r>
            <a:r>
              <a:rPr lang="en-US" sz="3600" b="0" i="0" u="none" strike="noStrike" cap="none">
                <a:solidFill>
                  <a:srgbClr val="FFFFFF"/>
                </a:solidFill>
                <a:latin typeface="Arial"/>
                <a:ea typeface="Arial"/>
                <a:cs typeface="Arial"/>
                <a:sym typeface="Arial"/>
              </a:rPr>
              <a:t>4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9"/>
          <p:cNvSpPr txBox="1">
            <a:spLocks noGrp="1"/>
          </p:cNvSpPr>
          <p:nvPr>
            <p:ph type="title" idx="4294967295"/>
          </p:nvPr>
        </p:nvSpPr>
        <p:spPr>
          <a:xfrm>
            <a:off x="1238700" y="182295"/>
            <a:ext cx="11514000" cy="11751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fontScale="90000"/>
          </a:bodyPr>
          <a:lstStyle/>
          <a:p>
            <a:pPr marL="0" lvl="0" indent="0" algn="l" rtl="0">
              <a:lnSpc>
                <a:spcPct val="100000"/>
              </a:lnSpc>
              <a:spcBef>
                <a:spcPts val="0"/>
              </a:spcBef>
              <a:spcAft>
                <a:spcPts val="0"/>
              </a:spcAft>
              <a:buClr>
                <a:schemeClr val="lt1"/>
              </a:buClr>
              <a:buSzPts val="3600"/>
              <a:buFont typeface="Arial"/>
              <a:buNone/>
            </a:pPr>
            <a:r>
              <a:rPr lang="en-US">
                <a:latin typeface="Arial"/>
                <a:ea typeface="Arial"/>
                <a:cs typeface="Arial"/>
                <a:sym typeface="Arial"/>
              </a:rPr>
              <a:t>Les données ne sont pas accessibles ou utilisables</a:t>
            </a:r>
            <a:endParaRPr/>
          </a:p>
        </p:txBody>
      </p:sp>
      <p:grpSp>
        <p:nvGrpSpPr>
          <p:cNvPr id="624" name="Google Shape;624;p19"/>
          <p:cNvGrpSpPr/>
          <p:nvPr/>
        </p:nvGrpSpPr>
        <p:grpSpPr>
          <a:xfrm>
            <a:off x="1744657" y="1276407"/>
            <a:ext cx="7699393" cy="4791160"/>
            <a:chOff x="745902" y="0"/>
            <a:chExt cx="7699393" cy="4791160"/>
          </a:xfrm>
        </p:grpSpPr>
        <p:sp>
          <p:nvSpPr>
            <p:cNvPr id="625" name="Google Shape;625;p19"/>
            <p:cNvSpPr/>
            <p:nvPr/>
          </p:nvSpPr>
          <p:spPr>
            <a:xfrm>
              <a:off x="4144175" y="1377280"/>
              <a:ext cx="1691397" cy="1691397"/>
            </a:xfrm>
            <a:prstGeom prst="ellipse">
              <a:avLst/>
            </a:prstGeom>
            <a:solidFill>
              <a:schemeClr val="accent2">
                <a:alpha val="49411"/>
              </a:scheme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9"/>
            <p:cNvSpPr/>
            <p:nvPr/>
          </p:nvSpPr>
          <p:spPr>
            <a:xfrm>
              <a:off x="4008863" y="0"/>
              <a:ext cx="1962020" cy="113565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19"/>
            <p:cNvSpPr txBox="1"/>
            <p:nvPr/>
          </p:nvSpPr>
          <p:spPr>
            <a:xfrm>
              <a:off x="4008883" y="80992"/>
              <a:ext cx="1962000" cy="1315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r>
                <a:rPr lang="en-US" sz="2000" b="1">
                  <a:solidFill>
                    <a:schemeClr val="dk1"/>
                  </a:solidFill>
                  <a:latin typeface="Libre Franklin"/>
                  <a:ea typeface="Libre Franklin"/>
                  <a:cs typeface="Libre Franklin"/>
                  <a:sym typeface="Libre Franklin"/>
                </a:rPr>
                <a:t>Les données </a:t>
              </a:r>
              <a:r>
                <a:rPr lang="en-US" sz="2000" b="1" i="0" u="none" strike="noStrike" cap="none">
                  <a:solidFill>
                    <a:schemeClr val="dk1"/>
                  </a:solidFill>
                  <a:latin typeface="Libre Franklin"/>
                  <a:ea typeface="Libre Franklin"/>
                  <a:cs typeface="Libre Franklin"/>
                  <a:sym typeface="Libre Franklin"/>
                </a:rPr>
                <a:t>sont traitées comme </a:t>
              </a:r>
              <a:r>
                <a:rPr lang="en-US" sz="2000" b="1">
                  <a:solidFill>
                    <a:schemeClr val="dk1"/>
                  </a:solidFill>
                  <a:latin typeface="Libre Franklin"/>
                  <a:ea typeface="Libre Franklin"/>
                  <a:cs typeface="Libre Franklin"/>
                  <a:sym typeface="Libre Franklin"/>
                </a:rPr>
                <a:t>une propriété exclusive</a:t>
              </a:r>
              <a:r>
                <a:rPr lang="en-US" sz="2000" b="1" i="0" u="none" strike="noStrike" cap="none">
                  <a:solidFill>
                    <a:schemeClr val="dk1"/>
                  </a:solidFill>
                  <a:latin typeface="Libre Franklin"/>
                  <a:ea typeface="Libre Franklin"/>
                  <a:cs typeface="Libre Franklin"/>
                  <a:sym typeface="Libre Franklin"/>
                </a:rPr>
                <a:t> </a:t>
              </a:r>
              <a:endParaRPr sz="1400" b="0" i="0" u="none" strike="noStrike" cap="none">
                <a:solidFill>
                  <a:srgbClr val="000000"/>
                </a:solidFill>
                <a:latin typeface="Arial"/>
                <a:ea typeface="Arial"/>
                <a:cs typeface="Arial"/>
                <a:sym typeface="Arial"/>
              </a:endParaRPr>
            </a:p>
          </p:txBody>
        </p:sp>
        <p:sp>
          <p:nvSpPr>
            <p:cNvPr id="628" name="Google Shape;628;p19"/>
            <p:cNvSpPr/>
            <p:nvPr/>
          </p:nvSpPr>
          <p:spPr>
            <a:xfrm>
              <a:off x="4787582" y="1844589"/>
              <a:ext cx="1691397" cy="1691397"/>
            </a:xfrm>
            <a:prstGeom prst="ellipse">
              <a:avLst/>
            </a:prstGeom>
            <a:solidFill>
              <a:srgbClr val="75BDA5">
                <a:alpha val="49411"/>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9"/>
            <p:cNvSpPr/>
            <p:nvPr/>
          </p:nvSpPr>
          <p:spPr>
            <a:xfrm>
              <a:off x="6613614" y="1498094"/>
              <a:ext cx="1759052" cy="123230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19"/>
            <p:cNvSpPr txBox="1"/>
            <p:nvPr/>
          </p:nvSpPr>
          <p:spPr>
            <a:xfrm>
              <a:off x="6613614" y="1498094"/>
              <a:ext cx="1759052" cy="123230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r>
                <a:rPr lang="en-US" sz="2000" b="1">
                  <a:solidFill>
                    <a:schemeClr val="dk1"/>
                  </a:solidFill>
                  <a:latin typeface="Libre Franklin"/>
                  <a:ea typeface="Libre Franklin"/>
                  <a:cs typeface="Libre Franklin"/>
                  <a:sym typeface="Libre Franklin"/>
                </a:rPr>
                <a:t>Délais de publication</a:t>
              </a:r>
              <a:endParaRPr sz="1400" b="0" i="0" u="none" strike="noStrike" cap="none">
                <a:solidFill>
                  <a:srgbClr val="000000"/>
                </a:solidFill>
                <a:latin typeface="Arial"/>
                <a:ea typeface="Arial"/>
                <a:cs typeface="Arial"/>
                <a:sym typeface="Arial"/>
              </a:endParaRPr>
            </a:p>
          </p:txBody>
        </p:sp>
        <p:sp>
          <p:nvSpPr>
            <p:cNvPr id="631" name="Google Shape;631;p19"/>
            <p:cNvSpPr/>
            <p:nvPr/>
          </p:nvSpPr>
          <p:spPr>
            <a:xfrm>
              <a:off x="4541991" y="2601368"/>
              <a:ext cx="1691397" cy="1691397"/>
            </a:xfrm>
            <a:prstGeom prst="ellipse">
              <a:avLst/>
            </a:prstGeom>
            <a:solidFill>
              <a:schemeClr val="accent4">
                <a:alpha val="49411"/>
              </a:scheme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19"/>
            <p:cNvSpPr/>
            <p:nvPr/>
          </p:nvSpPr>
          <p:spPr>
            <a:xfrm>
              <a:off x="6381901" y="3464077"/>
              <a:ext cx="1759052" cy="123230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19"/>
            <p:cNvSpPr txBox="1"/>
            <p:nvPr/>
          </p:nvSpPr>
          <p:spPr>
            <a:xfrm>
              <a:off x="6381895" y="2730443"/>
              <a:ext cx="2063400" cy="1965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r>
                <a:rPr lang="en-US" sz="2000" b="1">
                  <a:solidFill>
                    <a:schemeClr val="dk1"/>
                  </a:solidFill>
                  <a:latin typeface="Libre Franklin"/>
                  <a:ea typeface="Libre Franklin"/>
                  <a:cs typeface="Libre Franklin"/>
                  <a:sym typeface="Libre Franklin"/>
                </a:rPr>
                <a:t>Le manque de</a:t>
              </a:r>
              <a:r>
                <a:rPr lang="en-US" sz="2000" b="1" i="0" u="none" strike="noStrike" cap="none">
                  <a:solidFill>
                    <a:schemeClr val="dk1"/>
                  </a:solidFill>
                  <a:latin typeface="Libre Franklin"/>
                  <a:ea typeface="Libre Franklin"/>
                  <a:cs typeface="Libre Franklin"/>
                  <a:sym typeface="Libre Franklin"/>
                </a:rPr>
                <a:t> documentation </a:t>
              </a:r>
              <a:r>
                <a:rPr lang="en-US" sz="2000" b="1">
                  <a:solidFill>
                    <a:schemeClr val="dk1"/>
                  </a:solidFill>
                  <a:latin typeface="Libre Franklin"/>
                  <a:ea typeface="Libre Franklin"/>
                  <a:cs typeface="Libre Franklin"/>
                  <a:sym typeface="Libre Franklin"/>
                </a:rPr>
                <a:t>rend l’interprétation ou l’utilisation par d’autres difficile</a:t>
              </a:r>
              <a:endParaRPr sz="1400" b="0" i="0" u="none" strike="noStrike" cap="none">
                <a:solidFill>
                  <a:srgbClr val="000000"/>
                </a:solidFill>
                <a:latin typeface="Arial"/>
                <a:ea typeface="Arial"/>
                <a:cs typeface="Arial"/>
                <a:sym typeface="Arial"/>
              </a:endParaRPr>
            </a:p>
          </p:txBody>
        </p:sp>
        <p:sp>
          <p:nvSpPr>
            <p:cNvPr id="634" name="Google Shape;634;p19"/>
            <p:cNvSpPr/>
            <p:nvPr/>
          </p:nvSpPr>
          <p:spPr>
            <a:xfrm>
              <a:off x="3746358" y="2601368"/>
              <a:ext cx="1691397" cy="1691397"/>
            </a:xfrm>
            <a:prstGeom prst="ellipse">
              <a:avLst/>
            </a:prstGeom>
            <a:solidFill>
              <a:schemeClr val="accent5">
                <a:alpha val="49411"/>
              </a:scheme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19"/>
            <p:cNvSpPr/>
            <p:nvPr/>
          </p:nvSpPr>
          <p:spPr>
            <a:xfrm>
              <a:off x="1056629" y="3522439"/>
              <a:ext cx="2973186" cy="123230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19"/>
            <p:cNvSpPr txBox="1"/>
            <p:nvPr/>
          </p:nvSpPr>
          <p:spPr>
            <a:xfrm>
              <a:off x="745902" y="3099760"/>
              <a:ext cx="2973300" cy="1691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r>
                <a:rPr lang="en-US" sz="2000" b="1" dirty="0" err="1">
                  <a:solidFill>
                    <a:schemeClr val="dk1"/>
                  </a:solidFill>
                  <a:latin typeface="Libre Franklin"/>
                  <a:ea typeface="Libre Franklin"/>
                  <a:cs typeface="Libre Franklin"/>
                  <a:sym typeface="Libre Franklin"/>
                </a:rPr>
                <a:t>Peu</a:t>
              </a:r>
              <a:r>
                <a:rPr lang="en-US" sz="2000" b="1" dirty="0">
                  <a:solidFill>
                    <a:schemeClr val="dk1"/>
                  </a:solidFill>
                  <a:latin typeface="Libre Franklin"/>
                  <a:ea typeface="Libre Franklin"/>
                  <a:cs typeface="Libre Franklin"/>
                  <a:sym typeface="Libre Franklin"/>
                </a:rPr>
                <a:t> de solutions </a:t>
              </a:r>
              <a:r>
                <a:rPr lang="en-US" sz="2000" b="1" i="0" u="none" strike="noStrike" cap="none" dirty="0">
                  <a:solidFill>
                    <a:schemeClr val="dk1"/>
                  </a:solidFill>
                  <a:latin typeface="Libre Franklin"/>
                  <a:ea typeface="Libre Franklin"/>
                  <a:cs typeface="Libre Franklin"/>
                  <a:sym typeface="Libre Franklin"/>
                </a:rPr>
                <a:t>standard </a:t>
              </a:r>
              <a:r>
                <a:rPr lang="en-US" sz="2000" b="1" dirty="0" err="1">
                  <a:solidFill>
                    <a:schemeClr val="dk1"/>
                  </a:solidFill>
                  <a:latin typeface="Libre Franklin"/>
                  <a:ea typeface="Libre Franklin"/>
                  <a:cs typeface="Libre Franklin"/>
                  <a:sym typeface="Libre Franklin"/>
                </a:rPr>
                <a:t>ou</a:t>
              </a:r>
              <a:r>
                <a:rPr lang="en-US" sz="2000" b="1" dirty="0">
                  <a:solidFill>
                    <a:schemeClr val="dk1"/>
                  </a:solidFill>
                  <a:latin typeface="Libre Franklin"/>
                  <a:ea typeface="Libre Franklin"/>
                  <a:cs typeface="Libre Franklin"/>
                  <a:sym typeface="Libre Franklin"/>
                </a:rPr>
                <a:t> </a:t>
              </a:r>
              <a:r>
                <a:rPr lang="en-US" sz="2000" b="1" dirty="0" err="1">
                  <a:solidFill>
                    <a:schemeClr val="dk1"/>
                  </a:solidFill>
                  <a:latin typeface="Libre Franklin"/>
                  <a:ea typeface="Libre Franklin"/>
                  <a:cs typeface="Libre Franklin"/>
                  <a:sym typeface="Libre Franklin"/>
                </a:rPr>
                <a:t>efficaces</a:t>
              </a:r>
              <a:r>
                <a:rPr lang="en-US" sz="2000" b="1" dirty="0">
                  <a:solidFill>
                    <a:schemeClr val="dk1"/>
                  </a:solidFill>
                  <a:latin typeface="Libre Franklin"/>
                  <a:ea typeface="Libre Franklin"/>
                  <a:cs typeface="Libre Franklin"/>
                  <a:sym typeface="Libre Franklin"/>
                </a:rPr>
                <a:t> au</a:t>
              </a:r>
              <a:r>
                <a:rPr lang="en-US" sz="2000" b="1" i="0" u="none" strike="noStrike" cap="none" dirty="0">
                  <a:solidFill>
                    <a:schemeClr val="dk1"/>
                  </a:solidFill>
                  <a:latin typeface="Libre Franklin"/>
                  <a:ea typeface="Libre Franklin"/>
                  <a:cs typeface="Libre Franklin"/>
                  <a:sym typeface="Libre Franklin"/>
                </a:rPr>
                <a:t> </a:t>
              </a:r>
              <a:r>
                <a:rPr lang="en-US" sz="2000" b="1" dirty="0" err="1">
                  <a:solidFill>
                    <a:schemeClr val="dk1"/>
                  </a:solidFill>
                  <a:latin typeface="Libre Franklin"/>
                  <a:ea typeface="Libre Franklin"/>
                  <a:cs typeface="Libre Franklin"/>
                  <a:sym typeface="Libre Franklin"/>
                </a:rPr>
                <a:t>niveau</a:t>
              </a:r>
              <a:r>
                <a:rPr lang="en-US" sz="2000" b="1" dirty="0">
                  <a:solidFill>
                    <a:schemeClr val="dk1"/>
                  </a:solidFill>
                  <a:latin typeface="Libre Franklin"/>
                  <a:ea typeface="Libre Franklin"/>
                  <a:cs typeface="Libre Franklin"/>
                  <a:sym typeface="Libre Franklin"/>
                </a:rPr>
                <a:t> des pays pour </a:t>
              </a:r>
              <a:r>
                <a:rPr lang="en-US" sz="2000" b="1" dirty="0" err="1">
                  <a:solidFill>
                    <a:schemeClr val="dk1"/>
                  </a:solidFill>
                  <a:latin typeface="Libre Franklin"/>
                  <a:ea typeface="Libre Franklin"/>
                  <a:cs typeface="Libre Franklin"/>
                  <a:sym typeface="Libre Franklin"/>
                </a:rPr>
                <a:t>accéder</a:t>
              </a:r>
              <a:r>
                <a:rPr lang="en-US" sz="2000" b="1" dirty="0">
                  <a:solidFill>
                    <a:schemeClr val="dk1"/>
                  </a:solidFill>
                  <a:latin typeface="Libre Franklin"/>
                  <a:ea typeface="Libre Franklin"/>
                  <a:cs typeface="Libre Franklin"/>
                  <a:sym typeface="Libre Franklin"/>
                </a:rPr>
                <a:t> aux </a:t>
              </a:r>
              <a:r>
                <a:rPr lang="en-US" sz="2000" b="1" dirty="0" err="1">
                  <a:solidFill>
                    <a:schemeClr val="dk1"/>
                  </a:solidFill>
                  <a:latin typeface="Libre Franklin"/>
                  <a:ea typeface="Libre Franklin"/>
                  <a:cs typeface="Libre Franklin"/>
                  <a:sym typeface="Libre Franklin"/>
                </a:rPr>
                <a:t>données</a:t>
              </a:r>
              <a:r>
                <a:rPr lang="en-US" sz="2000" b="1" dirty="0">
                  <a:solidFill>
                    <a:schemeClr val="dk1"/>
                  </a:solidFill>
                  <a:latin typeface="Libre Franklin"/>
                  <a:ea typeface="Libre Franklin"/>
                  <a:cs typeface="Libre Franklin"/>
                  <a:sym typeface="Libre Franklin"/>
                </a:rPr>
                <a:t> de recherche </a:t>
              </a:r>
              <a:r>
                <a:rPr lang="en-US" sz="2000" b="1" dirty="0" err="1">
                  <a:solidFill>
                    <a:schemeClr val="dk1"/>
                  </a:solidFill>
                  <a:latin typeface="Libre Franklin"/>
                  <a:ea typeface="Libre Franklin"/>
                  <a:cs typeface="Libre Franklin"/>
                  <a:sym typeface="Libre Franklin"/>
                </a:rPr>
                <a:t>ou</a:t>
              </a:r>
              <a:r>
                <a:rPr lang="en-US" sz="2000" b="1" dirty="0">
                  <a:solidFill>
                    <a:schemeClr val="dk1"/>
                  </a:solidFill>
                  <a:latin typeface="Libre Franklin"/>
                  <a:ea typeface="Libre Franklin"/>
                  <a:cs typeface="Libre Franklin"/>
                  <a:sym typeface="Libre Franklin"/>
                </a:rPr>
                <a:t> </a:t>
              </a:r>
              <a:r>
                <a:rPr lang="en-US" sz="2000" b="1" dirty="0" err="1">
                  <a:solidFill>
                    <a:schemeClr val="dk1"/>
                  </a:solidFill>
                  <a:latin typeface="Libre Franklin"/>
                  <a:ea typeface="Libre Franklin"/>
                  <a:cs typeface="Libre Franklin"/>
                  <a:sym typeface="Libre Franklin"/>
                </a:rPr>
                <a:t>d’études</a:t>
              </a:r>
              <a:r>
                <a:rPr lang="en-US" sz="2000" b="1" dirty="0">
                  <a:solidFill>
                    <a:schemeClr val="dk1"/>
                  </a:solidFill>
                  <a:latin typeface="Libre Franklin"/>
                  <a:ea typeface="Libre Franklin"/>
                  <a:cs typeface="Libre Franklin"/>
                  <a:sym typeface="Libre Franklin"/>
                </a:rPr>
                <a:t> </a:t>
              </a:r>
              <a:r>
                <a:rPr lang="en-US" sz="2000" b="1" dirty="0" err="1">
                  <a:solidFill>
                    <a:schemeClr val="dk1"/>
                  </a:solidFill>
                  <a:latin typeface="Libre Franklin"/>
                  <a:ea typeface="Libre Franklin"/>
                  <a:cs typeface="Libre Franklin"/>
                  <a:sym typeface="Libre Franklin"/>
                </a:rPr>
                <a:t>spécifiques</a:t>
              </a:r>
              <a:endParaRPr sz="1400" b="0" i="0" u="none" strike="noStrike" cap="none" dirty="0">
                <a:solidFill>
                  <a:srgbClr val="000000"/>
                </a:solidFill>
                <a:latin typeface="Arial"/>
                <a:ea typeface="Arial"/>
                <a:cs typeface="Arial"/>
                <a:sym typeface="Arial"/>
              </a:endParaRPr>
            </a:p>
          </p:txBody>
        </p:sp>
        <p:sp>
          <p:nvSpPr>
            <p:cNvPr id="637" name="Google Shape;637;p19"/>
            <p:cNvSpPr/>
            <p:nvPr/>
          </p:nvSpPr>
          <p:spPr>
            <a:xfrm>
              <a:off x="3500767" y="1844589"/>
              <a:ext cx="1691397" cy="1691397"/>
            </a:xfrm>
            <a:prstGeom prst="ellipse">
              <a:avLst/>
            </a:prstGeom>
            <a:solidFill>
              <a:srgbClr val="2383C6">
                <a:alpha val="49411"/>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19"/>
            <p:cNvSpPr/>
            <p:nvPr/>
          </p:nvSpPr>
          <p:spPr>
            <a:xfrm>
              <a:off x="1607079" y="1498094"/>
              <a:ext cx="1759052" cy="123230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19"/>
            <p:cNvSpPr txBox="1"/>
            <p:nvPr/>
          </p:nvSpPr>
          <p:spPr>
            <a:xfrm>
              <a:off x="1487270" y="1135643"/>
              <a:ext cx="1878900" cy="1594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r>
                <a:rPr lang="en-US" sz="2000" b="1" dirty="0" err="1">
                  <a:solidFill>
                    <a:schemeClr val="dk1"/>
                  </a:solidFill>
                  <a:latin typeface="Libre Franklin"/>
                  <a:ea typeface="Libre Franklin"/>
                  <a:cs typeface="Libre Franklin"/>
                  <a:sym typeface="Libre Franklin"/>
                </a:rPr>
                <a:t>Manque</a:t>
              </a:r>
              <a:r>
                <a:rPr lang="en-US" sz="2000" b="1" dirty="0">
                  <a:solidFill>
                    <a:schemeClr val="dk1"/>
                  </a:solidFill>
                  <a:latin typeface="Libre Franklin"/>
                  <a:ea typeface="Libre Franklin"/>
                  <a:cs typeface="Libre Franklin"/>
                  <a:sym typeface="Libre Franklin"/>
                </a:rPr>
                <a:t> de </a:t>
              </a:r>
              <a:r>
                <a:rPr lang="en-US" sz="2000" b="1" dirty="0" err="1">
                  <a:solidFill>
                    <a:schemeClr val="dk1"/>
                  </a:solidFill>
                  <a:latin typeface="Libre Franklin"/>
                  <a:ea typeface="Libre Franklin"/>
                  <a:cs typeface="Libre Franklin"/>
                  <a:sym typeface="Libre Franklin"/>
                </a:rPr>
                <a:t>soutien</a:t>
              </a:r>
              <a:r>
                <a:rPr lang="en-US" sz="2000" b="1" dirty="0">
                  <a:solidFill>
                    <a:schemeClr val="dk1"/>
                  </a:solidFill>
                  <a:latin typeface="Libre Franklin"/>
                  <a:ea typeface="Libre Franklin"/>
                  <a:cs typeface="Libre Franklin"/>
                  <a:sym typeface="Libre Franklin"/>
                </a:rPr>
                <a:t> </a:t>
              </a:r>
              <a:r>
                <a:rPr lang="en-US" sz="2000" b="1" dirty="0" err="1">
                  <a:solidFill>
                    <a:schemeClr val="dk1"/>
                  </a:solidFill>
                  <a:latin typeface="Libre Franklin"/>
                  <a:ea typeface="Libre Franklin"/>
                  <a:cs typeface="Libre Franklin"/>
                  <a:sym typeface="Libre Franklin"/>
                </a:rPr>
                <a:t>à</a:t>
              </a:r>
              <a:r>
                <a:rPr lang="en-US" sz="2000" b="1" dirty="0">
                  <a:solidFill>
                    <a:schemeClr val="dk1"/>
                  </a:solidFill>
                  <a:latin typeface="Libre Franklin"/>
                  <a:ea typeface="Libre Franklin"/>
                  <a:cs typeface="Libre Franklin"/>
                  <a:sym typeface="Libre Franklin"/>
                </a:rPr>
                <a:t> la </a:t>
              </a:r>
              <a:r>
                <a:rPr lang="en-US" sz="2000" b="1" dirty="0" err="1">
                  <a:solidFill>
                    <a:schemeClr val="dk1"/>
                  </a:solidFill>
                  <a:latin typeface="Libre Franklin"/>
                  <a:ea typeface="Libre Franklin"/>
                  <a:cs typeface="Libre Franklin"/>
                  <a:sym typeface="Libre Franklin"/>
                </a:rPr>
                <a:t>prise</a:t>
              </a:r>
              <a:r>
                <a:rPr lang="en-US" sz="2000" b="1" dirty="0">
                  <a:solidFill>
                    <a:schemeClr val="dk1"/>
                  </a:solidFill>
                  <a:latin typeface="Libre Franklin"/>
                  <a:ea typeface="Libre Franklin"/>
                  <a:cs typeface="Libre Franklin"/>
                  <a:sym typeface="Libre Franklin"/>
                </a:rPr>
                <a:t> de </a:t>
              </a:r>
              <a:r>
                <a:rPr lang="en-US" sz="2000" b="1" dirty="0" err="1">
                  <a:solidFill>
                    <a:schemeClr val="dk1"/>
                  </a:solidFill>
                  <a:latin typeface="Libre Franklin"/>
                  <a:ea typeface="Libre Franklin"/>
                  <a:cs typeface="Libre Franklin"/>
                  <a:sym typeface="Libre Franklin"/>
                </a:rPr>
                <a:t>décision</a:t>
              </a:r>
              <a:r>
                <a:rPr lang="en-US" sz="2000" b="1" dirty="0">
                  <a:solidFill>
                    <a:schemeClr val="dk1"/>
                  </a:solidFill>
                  <a:latin typeface="Libre Franklin"/>
                  <a:ea typeface="Libre Franklin"/>
                  <a:cs typeface="Libre Franklin"/>
                  <a:sym typeface="Libre Franklin"/>
                </a:rPr>
                <a:t> et </a:t>
              </a:r>
              <a:r>
                <a:rPr lang="en-US" sz="2000" b="1" dirty="0" err="1">
                  <a:solidFill>
                    <a:schemeClr val="dk1"/>
                  </a:solidFill>
                  <a:latin typeface="Libre Franklin"/>
                  <a:ea typeface="Libre Franklin"/>
                  <a:cs typeface="Libre Franklin"/>
                  <a:sym typeface="Libre Franklin"/>
                </a:rPr>
                <a:t>à</a:t>
              </a:r>
              <a:r>
                <a:rPr lang="en-US" sz="2000" b="1" dirty="0">
                  <a:solidFill>
                    <a:schemeClr val="dk1"/>
                  </a:solidFill>
                  <a:latin typeface="Libre Franklin"/>
                  <a:ea typeface="Libre Franklin"/>
                  <a:cs typeface="Libre Franklin"/>
                  <a:sym typeface="Libre Franklin"/>
                </a:rPr>
                <a:t> </a:t>
              </a:r>
              <a:r>
                <a:rPr lang="en-US" sz="2000" b="1" dirty="0" err="1">
                  <a:solidFill>
                    <a:schemeClr val="dk1"/>
                  </a:solidFill>
                  <a:latin typeface="Libre Franklin"/>
                  <a:ea typeface="Libre Franklin"/>
                  <a:cs typeface="Libre Franklin"/>
                  <a:sym typeface="Libre Franklin"/>
                </a:rPr>
                <a:t>l’interprétation</a:t>
              </a:r>
              <a:r>
                <a:rPr lang="en-US" sz="2000" b="1" i="0" u="none" strike="noStrike" cap="none" dirty="0">
                  <a:solidFill>
                    <a:schemeClr val="dk1"/>
                  </a:solidFill>
                  <a:latin typeface="Libre Franklin"/>
                  <a:ea typeface="Libre Franklin"/>
                  <a:cs typeface="Libre Franklin"/>
                  <a:sym typeface="Libre Franklin"/>
                </a:rPr>
                <a:t> </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0"/>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ibre Franklin"/>
              <a:ea typeface="Libre Franklin"/>
              <a:cs typeface="Libre Franklin"/>
              <a:sym typeface="Libre Franklin"/>
            </a:endParaRPr>
          </a:p>
        </p:txBody>
      </p:sp>
      <p:pic>
        <p:nvPicPr>
          <p:cNvPr id="648" name="Google Shape;648;p20"/>
          <p:cNvPicPr preferRelativeResize="0"/>
          <p:nvPr/>
        </p:nvPicPr>
        <p:blipFill rotWithShape="1">
          <a:blip r:embed="rId3">
            <a:alphaModFix/>
          </a:blip>
          <a:srcRect/>
          <a:stretch/>
        </p:blipFill>
        <p:spPr>
          <a:xfrm>
            <a:off x="9893720" y="5953323"/>
            <a:ext cx="1768193" cy="464340"/>
          </a:xfrm>
          <a:prstGeom prst="rect">
            <a:avLst/>
          </a:prstGeom>
          <a:noFill/>
          <a:ln>
            <a:noFill/>
          </a:ln>
        </p:spPr>
      </p:pic>
      <p:sp>
        <p:nvSpPr>
          <p:cNvPr id="6" name="Rectangle 5">
            <a:extLst>
              <a:ext uri="{FF2B5EF4-FFF2-40B4-BE49-F238E27FC236}">
                <a16:creationId xmlns:a16="http://schemas.microsoft.com/office/drawing/2014/main" id="{F15EFF5C-1655-9745-BC3F-CEA008ED5A3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647;p20">
            <a:extLst>
              <a:ext uri="{FF2B5EF4-FFF2-40B4-BE49-F238E27FC236}">
                <a16:creationId xmlns:a16="http://schemas.microsoft.com/office/drawing/2014/main" id="{A0BE6602-411C-DA43-ACA2-EC4ADD70C70D}"/>
              </a:ext>
            </a:extLst>
          </p:cNvPr>
          <p:cNvSpPr txBox="1"/>
          <p:nvPr/>
        </p:nvSpPr>
        <p:spPr>
          <a:xfrm>
            <a:off x="1886500" y="2248325"/>
            <a:ext cx="8411400" cy="331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err="1">
                <a:solidFill>
                  <a:schemeClr val="lt1"/>
                </a:solidFill>
              </a:rPr>
              <a:t>Peu</a:t>
            </a:r>
            <a:r>
              <a:rPr lang="en-US" sz="4800">
                <a:solidFill>
                  <a:schemeClr val="lt1"/>
                </a:solidFill>
              </a:rPr>
              <a:t> </a:t>
            </a:r>
            <a:r>
              <a:rPr lang="en-US" sz="4800" b="0" i="0" u="none" strike="noStrike" cap="none" err="1">
                <a:solidFill>
                  <a:srgbClr val="7CEAF9"/>
                </a:solidFill>
                <a:latin typeface="Arial"/>
                <a:ea typeface="Arial"/>
                <a:cs typeface="Arial"/>
                <a:sym typeface="Arial"/>
              </a:rPr>
              <a:t>d</a:t>
            </a:r>
            <a:r>
              <a:rPr lang="en-US" sz="4800" err="1">
                <a:solidFill>
                  <a:srgbClr val="7CEAF9"/>
                </a:solidFill>
              </a:rPr>
              <a:t>’outils</a:t>
            </a:r>
            <a:r>
              <a:rPr lang="en-US" sz="4800">
                <a:solidFill>
                  <a:srgbClr val="7CEAF9"/>
                </a:solidFill>
              </a:rPr>
              <a:t> simples </a:t>
            </a:r>
            <a:r>
              <a:rPr lang="en-US" sz="4800" err="1">
                <a:solidFill>
                  <a:srgbClr val="7CEAF9"/>
                </a:solidFill>
              </a:rPr>
              <a:t>à</a:t>
            </a:r>
            <a:r>
              <a:rPr lang="en-US" sz="4800">
                <a:solidFill>
                  <a:srgbClr val="7CEAF9"/>
                </a:solidFill>
              </a:rPr>
              <a:t> </a:t>
            </a:r>
            <a:r>
              <a:rPr lang="en-US" sz="4800" err="1">
                <a:solidFill>
                  <a:srgbClr val="7CEAF9"/>
                </a:solidFill>
              </a:rPr>
              <a:t>mettre</a:t>
            </a:r>
            <a:r>
              <a:rPr lang="en-US" sz="4800">
                <a:solidFill>
                  <a:srgbClr val="7CEAF9"/>
                </a:solidFill>
              </a:rPr>
              <a:t> </a:t>
            </a:r>
            <a:r>
              <a:rPr lang="en-US" sz="4800" err="1">
                <a:solidFill>
                  <a:srgbClr val="7CEAF9"/>
                </a:solidFill>
              </a:rPr>
              <a:t>en</a:t>
            </a:r>
            <a:r>
              <a:rPr lang="en-US" sz="4800">
                <a:solidFill>
                  <a:srgbClr val="7CEAF9"/>
                </a:solidFill>
              </a:rPr>
              <a:t> oeuvre</a:t>
            </a:r>
            <a:r>
              <a:rPr lang="en-US" sz="4800" b="0" i="0" u="none" strike="noStrike" cap="none">
                <a:solidFill>
                  <a:schemeClr val="lt1"/>
                </a:solidFill>
                <a:latin typeface="Arial"/>
                <a:ea typeface="Arial"/>
                <a:cs typeface="Arial"/>
                <a:sym typeface="Arial"/>
              </a:rPr>
              <a:t> </a:t>
            </a:r>
            <a:r>
              <a:rPr lang="en-US" sz="4800">
                <a:solidFill>
                  <a:schemeClr val="lt1"/>
                </a:solidFill>
              </a:rPr>
              <a:t>pour </a:t>
            </a:r>
            <a:r>
              <a:rPr lang="en-US" sz="4800" err="1">
                <a:solidFill>
                  <a:schemeClr val="lt1"/>
                </a:solidFill>
              </a:rPr>
              <a:t>comprendre</a:t>
            </a:r>
            <a:r>
              <a:rPr lang="en-US" sz="4800">
                <a:solidFill>
                  <a:schemeClr val="lt1"/>
                </a:solidFill>
              </a:rPr>
              <a:t> les </a:t>
            </a:r>
            <a:r>
              <a:rPr lang="en-US" sz="4800" err="1">
                <a:solidFill>
                  <a:schemeClr val="lt1"/>
                </a:solidFill>
              </a:rPr>
              <a:t>données</a:t>
            </a:r>
            <a:r>
              <a:rPr lang="en-US" sz="4800">
                <a:solidFill>
                  <a:schemeClr val="lt1"/>
                </a:solidFill>
              </a:rPr>
              <a:t> et </a:t>
            </a:r>
            <a:r>
              <a:rPr lang="en-US" sz="4800" err="1">
                <a:solidFill>
                  <a:schemeClr val="lt1"/>
                </a:solidFill>
              </a:rPr>
              <a:t>contribuer</a:t>
            </a:r>
            <a:r>
              <a:rPr lang="en-US" sz="4800">
                <a:solidFill>
                  <a:schemeClr val="lt1"/>
                </a:solidFill>
              </a:rPr>
              <a:t> </a:t>
            </a:r>
            <a:r>
              <a:rPr lang="en-US" sz="4800" err="1">
                <a:solidFill>
                  <a:schemeClr val="lt1"/>
                </a:solidFill>
              </a:rPr>
              <a:t>à</a:t>
            </a:r>
            <a:r>
              <a:rPr lang="en-US" sz="4800">
                <a:solidFill>
                  <a:schemeClr val="lt1"/>
                </a:solidFill>
              </a:rPr>
              <a:t> fixer les </a:t>
            </a:r>
            <a:r>
              <a:rPr lang="en-US" sz="4800" err="1">
                <a:solidFill>
                  <a:schemeClr val="lt1"/>
                </a:solidFill>
              </a:rPr>
              <a:t>priorités</a:t>
            </a:r>
            <a:endParaRPr sz="4800" b="0" i="0" u="none" strike="noStrike" cap="none">
              <a:solidFill>
                <a:srgbClr val="7CEAF9"/>
              </a:solidFill>
              <a:latin typeface="Helvetica Neue"/>
              <a:ea typeface="Helvetica Neue"/>
              <a:cs typeface="Helvetica Neue"/>
              <a:sym typeface="Helvetica Neue"/>
            </a:endParaRPr>
          </a:p>
        </p:txBody>
      </p:sp>
      <p:sp>
        <p:nvSpPr>
          <p:cNvPr id="8" name="Google Shape;646;p20">
            <a:extLst>
              <a:ext uri="{FF2B5EF4-FFF2-40B4-BE49-F238E27FC236}">
                <a16:creationId xmlns:a16="http://schemas.microsoft.com/office/drawing/2014/main" id="{D27B33EA-1528-8441-A2EC-594F3EE14869}"/>
              </a:ext>
            </a:extLst>
          </p:cNvPr>
          <p:cNvSpPr txBox="1"/>
          <p:nvPr/>
        </p:nvSpPr>
        <p:spPr>
          <a:xfrm>
            <a:off x="251554" y="440337"/>
            <a:ext cx="111394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err="1">
                <a:solidFill>
                  <a:srgbClr val="FFFFFF"/>
                </a:solidFill>
                <a:latin typeface="Arial"/>
                <a:ea typeface="Arial"/>
                <a:cs typeface="Arial"/>
                <a:sym typeface="Arial"/>
              </a:rPr>
              <a:t>Défi</a:t>
            </a:r>
            <a:r>
              <a:rPr lang="en-US" sz="3600" b="0" i="0" u="none" strike="noStrike" cap="none">
                <a:solidFill>
                  <a:srgbClr val="FFFFFF"/>
                </a:solidFill>
                <a:latin typeface="Arial"/>
                <a:ea typeface="Arial"/>
                <a:cs typeface="Arial"/>
                <a:sym typeface="Arial"/>
              </a:rPr>
              <a:t> </a:t>
            </a:r>
            <a:r>
              <a:rPr lang="en-US" sz="3600" b="0" i="0" u="none" strike="noStrike" cap="none" err="1">
                <a:solidFill>
                  <a:srgbClr val="FFFFFF"/>
                </a:solidFill>
                <a:latin typeface="Arial"/>
                <a:ea typeface="Arial"/>
                <a:cs typeface="Arial"/>
                <a:sym typeface="Arial"/>
              </a:rPr>
              <a:t>récurrent</a:t>
            </a:r>
            <a:r>
              <a:rPr lang="en-US" sz="3600">
                <a:solidFill>
                  <a:srgbClr val="FFFFFF"/>
                </a:solidFill>
              </a:rPr>
              <a:t> n°</a:t>
            </a:r>
            <a:r>
              <a:rPr lang="en-US" sz="3600" b="0" i="0" u="none" strike="noStrike" cap="none">
                <a:solidFill>
                  <a:srgbClr val="FFFFFF"/>
                </a:solidFill>
                <a:latin typeface="Arial"/>
                <a:ea typeface="Arial"/>
                <a:cs typeface="Arial"/>
                <a:sym typeface="Arial"/>
              </a:rPr>
              <a:t>5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5" name="Google Shape;655;p21"/>
          <p:cNvSpPr txBox="1">
            <a:spLocks noGrp="1"/>
          </p:cNvSpPr>
          <p:nvPr>
            <p:ph type="body" idx="1"/>
          </p:nvPr>
        </p:nvSpPr>
        <p:spPr>
          <a:xfrm>
            <a:off x="920913" y="1394848"/>
            <a:ext cx="9927899" cy="5339166"/>
          </a:xfrm>
          <a:prstGeom prst="rect">
            <a:avLst/>
          </a:prstGeom>
          <a:noFill/>
          <a:ln>
            <a:noFill/>
          </a:ln>
        </p:spPr>
        <p:txBody>
          <a:bodyPr spcFirstLastPara="1" wrap="square" lIns="91425" tIns="45700" rIns="91425" bIns="45700" anchor="t" anchorCtr="0">
            <a:normAutofit lnSpcReduction="10000"/>
          </a:bodyPr>
          <a:lstStyle/>
          <a:p>
            <a:pPr marL="635000" lvl="0" indent="-635000" algn="l" rtl="0">
              <a:lnSpc>
                <a:spcPct val="80000"/>
              </a:lnSpc>
              <a:spcBef>
                <a:spcPts val="0"/>
              </a:spcBef>
              <a:spcAft>
                <a:spcPts val="0"/>
              </a:spcAft>
              <a:buSzPts val="2728"/>
              <a:buFont typeface="Libre Franklin Medium"/>
              <a:buAutoNum type="arabicPeriod"/>
            </a:pPr>
            <a:r>
              <a:rPr lang="fr-FR" sz="2480" dirty="0">
                <a:latin typeface="Arial"/>
                <a:ea typeface="Arial"/>
                <a:cs typeface="Arial"/>
                <a:sym typeface="Arial"/>
              </a:rPr>
              <a:t>Des investissements mettant l’accent sur les besoins-clés pour la prise de décision</a:t>
            </a:r>
            <a:endParaRPr lang="fr-FR" dirty="0"/>
          </a:p>
          <a:p>
            <a:pPr marL="1323975" lvl="1" indent="-344488" algn="l" rtl="0">
              <a:lnSpc>
                <a:spcPct val="80000"/>
              </a:lnSpc>
              <a:spcBef>
                <a:spcPts val="1600"/>
              </a:spcBef>
              <a:spcAft>
                <a:spcPts val="0"/>
              </a:spcAft>
              <a:buSzPts val="1860"/>
              <a:buChar char="▪"/>
            </a:pPr>
            <a:r>
              <a:rPr lang="fr-FR" sz="1860" dirty="0">
                <a:latin typeface="Arial"/>
                <a:ea typeface="Arial"/>
                <a:cs typeface="Arial"/>
                <a:sym typeface="Arial"/>
              </a:rPr>
              <a:t>Systèmes, renforcement des capacités, incitants: tout doit renforcer les éléments essentiels de données (à identifier)</a:t>
            </a:r>
            <a:endParaRPr lang="fr-FR" dirty="0"/>
          </a:p>
          <a:p>
            <a:pPr marL="1323975" lvl="1" indent="-344488" algn="l" rtl="0">
              <a:lnSpc>
                <a:spcPct val="80000"/>
              </a:lnSpc>
              <a:spcBef>
                <a:spcPts val="1000"/>
              </a:spcBef>
              <a:spcAft>
                <a:spcPts val="0"/>
              </a:spcAft>
              <a:buSzPts val="1860"/>
              <a:buChar char="▪"/>
            </a:pPr>
            <a:r>
              <a:rPr lang="fr-FR" sz="1860" dirty="0">
                <a:latin typeface="Arial"/>
                <a:ea typeface="Arial"/>
                <a:cs typeface="Arial"/>
                <a:sym typeface="Arial"/>
              </a:rPr>
              <a:t>Supprimer les facteurs de distraction (</a:t>
            </a:r>
            <a:r>
              <a:rPr lang="fr-FR" sz="1860" dirty="0" err="1">
                <a:latin typeface="Arial"/>
                <a:ea typeface="Arial"/>
                <a:cs typeface="Arial"/>
                <a:sym typeface="Arial"/>
              </a:rPr>
              <a:t>effectiviser</a:t>
            </a:r>
            <a:r>
              <a:rPr lang="fr-FR" sz="1860" dirty="0">
                <a:latin typeface="Arial"/>
                <a:ea typeface="Arial"/>
                <a:cs typeface="Arial"/>
                <a:sym typeface="Arial"/>
              </a:rPr>
              <a:t>!)</a:t>
            </a:r>
            <a:endParaRPr lang="fr-FR" dirty="0"/>
          </a:p>
          <a:p>
            <a:pPr marL="1323975" lvl="1" indent="-226376" algn="l" rtl="0">
              <a:lnSpc>
                <a:spcPct val="80000"/>
              </a:lnSpc>
              <a:spcBef>
                <a:spcPts val="1000"/>
              </a:spcBef>
              <a:spcAft>
                <a:spcPts val="0"/>
              </a:spcAft>
              <a:buSzPts val="1860"/>
              <a:buNone/>
            </a:pPr>
            <a:endParaRPr lang="fr-FR" sz="1860" dirty="0">
              <a:latin typeface="Arial"/>
              <a:ea typeface="Arial"/>
              <a:cs typeface="Arial"/>
              <a:sym typeface="Arial"/>
            </a:endParaRPr>
          </a:p>
          <a:p>
            <a:pPr marL="635000" lvl="0" indent="-635000" algn="l" rtl="0">
              <a:lnSpc>
                <a:spcPct val="80000"/>
              </a:lnSpc>
              <a:spcBef>
                <a:spcPts val="1000"/>
              </a:spcBef>
              <a:spcAft>
                <a:spcPts val="0"/>
              </a:spcAft>
              <a:buSzPts val="2728"/>
              <a:buFont typeface="Libre Franklin Medium"/>
              <a:buAutoNum type="arabicPeriod"/>
            </a:pPr>
            <a:r>
              <a:rPr lang="fr-FR" sz="2480" dirty="0">
                <a:latin typeface="Arial"/>
                <a:ea typeface="Arial"/>
                <a:cs typeface="Arial"/>
                <a:sym typeface="Arial"/>
              </a:rPr>
              <a:t>Nécessité d’une gouvernance robuste des données </a:t>
            </a:r>
            <a:endParaRPr lang="fr-FR" dirty="0"/>
          </a:p>
          <a:p>
            <a:pPr marL="1323975" lvl="1" indent="-344488" algn="l" rtl="0">
              <a:lnSpc>
                <a:spcPct val="80000"/>
              </a:lnSpc>
              <a:spcBef>
                <a:spcPts val="1600"/>
              </a:spcBef>
              <a:spcAft>
                <a:spcPts val="0"/>
              </a:spcAft>
              <a:buSzPts val="1860"/>
              <a:buChar char="▪"/>
            </a:pPr>
            <a:r>
              <a:rPr lang="fr-FR" sz="1860" dirty="0">
                <a:latin typeface="Arial"/>
                <a:ea typeface="Arial"/>
                <a:cs typeface="Arial"/>
                <a:sym typeface="Arial"/>
              </a:rPr>
              <a:t>Dans tout le ministère de la santé et au-delà </a:t>
            </a:r>
            <a:endParaRPr lang="fr-FR" dirty="0"/>
          </a:p>
          <a:p>
            <a:pPr marL="1323975" lvl="1" indent="-344488" algn="l" rtl="0">
              <a:lnSpc>
                <a:spcPct val="80000"/>
              </a:lnSpc>
              <a:spcBef>
                <a:spcPts val="1000"/>
              </a:spcBef>
              <a:spcAft>
                <a:spcPts val="0"/>
              </a:spcAft>
              <a:buSzPts val="1860"/>
              <a:buChar char="▪"/>
            </a:pPr>
            <a:r>
              <a:rPr lang="fr-FR" sz="1860" dirty="0">
                <a:latin typeface="Arial"/>
                <a:ea typeface="Arial"/>
                <a:cs typeface="Arial"/>
                <a:sym typeface="Arial"/>
              </a:rPr>
              <a:t>Les procédures et politiques sont importantes </a:t>
            </a:r>
            <a:endParaRPr lang="fr-FR" dirty="0"/>
          </a:p>
          <a:p>
            <a:pPr marL="1323975" lvl="1" indent="-344488" algn="l" rtl="0">
              <a:lnSpc>
                <a:spcPct val="80000"/>
              </a:lnSpc>
              <a:spcBef>
                <a:spcPts val="1000"/>
              </a:spcBef>
              <a:spcAft>
                <a:spcPts val="0"/>
              </a:spcAft>
              <a:buSzPts val="1860"/>
              <a:buChar char="▪"/>
            </a:pPr>
            <a:r>
              <a:rPr lang="fr-FR" sz="1860" dirty="0">
                <a:latin typeface="Arial"/>
                <a:ea typeface="Arial"/>
                <a:cs typeface="Arial"/>
                <a:sym typeface="Arial"/>
              </a:rPr>
              <a:t>Un suivi de la mise en </a:t>
            </a:r>
            <a:r>
              <a:rPr lang="fr-FR" sz="1860" dirty="0" err="1">
                <a:latin typeface="Arial"/>
                <a:ea typeface="Arial"/>
                <a:cs typeface="Arial"/>
                <a:sym typeface="Arial"/>
              </a:rPr>
              <a:t>oeuvre</a:t>
            </a:r>
            <a:r>
              <a:rPr lang="fr-FR" sz="1860" dirty="0">
                <a:latin typeface="Arial"/>
                <a:ea typeface="Arial"/>
                <a:cs typeface="Arial"/>
                <a:sym typeface="Arial"/>
              </a:rPr>
              <a:t> est nécessaire </a:t>
            </a:r>
            <a:endParaRPr lang="fr-FR" dirty="0"/>
          </a:p>
          <a:p>
            <a:pPr marL="1323975" lvl="1" indent="-226376" algn="l" rtl="0">
              <a:lnSpc>
                <a:spcPct val="80000"/>
              </a:lnSpc>
              <a:spcBef>
                <a:spcPts val="1000"/>
              </a:spcBef>
              <a:spcAft>
                <a:spcPts val="0"/>
              </a:spcAft>
              <a:buSzPts val="1860"/>
              <a:buNone/>
            </a:pPr>
            <a:endParaRPr lang="fr-FR" sz="1860" dirty="0">
              <a:latin typeface="Arial"/>
              <a:ea typeface="Arial"/>
              <a:cs typeface="Arial"/>
              <a:sym typeface="Arial"/>
            </a:endParaRPr>
          </a:p>
          <a:p>
            <a:pPr marL="635000" lvl="0" indent="-635000" algn="l" rtl="0">
              <a:lnSpc>
                <a:spcPct val="80000"/>
              </a:lnSpc>
              <a:spcBef>
                <a:spcPts val="1000"/>
              </a:spcBef>
              <a:spcAft>
                <a:spcPts val="0"/>
              </a:spcAft>
              <a:buSzPts val="2728"/>
              <a:buFont typeface="Libre Franklin Medium"/>
              <a:buAutoNum type="arabicPeriod"/>
            </a:pPr>
            <a:r>
              <a:rPr lang="fr-FR" sz="2480" dirty="0">
                <a:latin typeface="Arial"/>
                <a:ea typeface="Arial"/>
                <a:cs typeface="Arial"/>
                <a:sym typeface="Arial"/>
              </a:rPr>
              <a:t>Engagements à partager les données </a:t>
            </a:r>
            <a:endParaRPr lang="fr-FR" dirty="0"/>
          </a:p>
          <a:p>
            <a:pPr marL="1323975" lvl="1" indent="-344488" algn="l" rtl="0">
              <a:lnSpc>
                <a:spcPct val="80000"/>
              </a:lnSpc>
              <a:spcBef>
                <a:spcPts val="1600"/>
              </a:spcBef>
              <a:spcAft>
                <a:spcPts val="0"/>
              </a:spcAft>
              <a:buSzPts val="1860"/>
              <a:buChar char="▪"/>
            </a:pPr>
            <a:r>
              <a:rPr lang="fr-FR" sz="1860" dirty="0">
                <a:latin typeface="Arial"/>
                <a:ea typeface="Arial"/>
                <a:cs typeface="Arial"/>
                <a:sym typeface="Arial"/>
              </a:rPr>
              <a:t>Utiliser une base de données </a:t>
            </a:r>
            <a:r>
              <a:rPr lang="fr-FR" sz="1860" dirty="0" err="1">
                <a:latin typeface="Arial"/>
                <a:ea typeface="Arial"/>
                <a:cs typeface="Arial"/>
                <a:sym typeface="Arial"/>
              </a:rPr>
              <a:t>github</a:t>
            </a:r>
            <a:r>
              <a:rPr lang="fr-FR" sz="1860" dirty="0">
                <a:latin typeface="Arial"/>
                <a:ea typeface="Arial"/>
                <a:cs typeface="Arial"/>
                <a:sym typeface="Arial"/>
              </a:rPr>
              <a:t> (ou assimilé)</a:t>
            </a:r>
            <a:endParaRPr lang="fr-FR" dirty="0"/>
          </a:p>
          <a:p>
            <a:pPr marL="1323975" lvl="1" indent="-344487" algn="l" rtl="0">
              <a:lnSpc>
                <a:spcPct val="80000"/>
              </a:lnSpc>
              <a:spcBef>
                <a:spcPts val="1000"/>
              </a:spcBef>
              <a:spcAft>
                <a:spcPts val="0"/>
              </a:spcAft>
              <a:buSzPts val="1860"/>
              <a:buChar char="▪"/>
            </a:pPr>
            <a:r>
              <a:rPr lang="fr-FR" sz="1860" dirty="0">
                <a:latin typeface="Arial"/>
                <a:ea typeface="Arial"/>
                <a:cs typeface="Arial"/>
                <a:sym typeface="Arial"/>
              </a:rPr>
              <a:t>Documenter correctement les données pour utilisation par d’autres</a:t>
            </a:r>
          </a:p>
          <a:p>
            <a:pPr marL="1323975" lvl="1" indent="-344488" algn="l" rtl="0">
              <a:lnSpc>
                <a:spcPct val="80000"/>
              </a:lnSpc>
              <a:spcBef>
                <a:spcPts val="1000"/>
              </a:spcBef>
              <a:spcAft>
                <a:spcPts val="0"/>
              </a:spcAft>
              <a:buSzPts val="1860"/>
              <a:buChar char="▪"/>
            </a:pPr>
            <a:r>
              <a:rPr lang="fr-FR" sz="1860" dirty="0">
                <a:latin typeface="Arial"/>
                <a:ea typeface="Arial"/>
                <a:cs typeface="Arial"/>
                <a:sym typeface="Arial"/>
              </a:rPr>
              <a:t>Documenter l’analyse </a:t>
            </a:r>
            <a:endParaRPr lang="fr-FR" dirty="0"/>
          </a:p>
        </p:txBody>
      </p:sp>
      <p:sp>
        <p:nvSpPr>
          <p:cNvPr id="4" name="Google Shape;668;p23">
            <a:extLst>
              <a:ext uri="{FF2B5EF4-FFF2-40B4-BE49-F238E27FC236}">
                <a16:creationId xmlns:a16="http://schemas.microsoft.com/office/drawing/2014/main" id="{F15D19E0-268A-DF41-AC25-9B0FFF254CDC}"/>
              </a:ext>
            </a:extLst>
          </p:cNvPr>
          <p:cNvSpPr txBox="1">
            <a:spLocks noGrp="1"/>
          </p:cNvSpPr>
          <p:nvPr>
            <p:ph type="title"/>
          </p:nvPr>
        </p:nvSpPr>
        <p:spPr>
          <a:xfrm>
            <a:off x="677863" y="328613"/>
            <a:ext cx="11514137" cy="731837"/>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p>
            <a:pPr marL="0" lvl="0" indent="0" algn="l" rtl="0">
              <a:lnSpc>
                <a:spcPct val="100000"/>
              </a:lnSpc>
              <a:spcBef>
                <a:spcPts val="0"/>
              </a:spcBef>
              <a:spcAft>
                <a:spcPts val="0"/>
              </a:spcAft>
              <a:buClr>
                <a:schemeClr val="lt1"/>
              </a:buClr>
              <a:buSzPts val="3600"/>
              <a:buFont typeface="Arial"/>
              <a:buNone/>
            </a:pPr>
            <a:r>
              <a:rPr lang="en-US" b="1">
                <a:latin typeface="Arial"/>
                <a:ea typeface="Arial"/>
                <a:cs typeface="Arial"/>
                <a:sym typeface="Arial"/>
              </a:rPr>
              <a:t>Leçons Clés</a:t>
            </a:r>
            <a:endParaRPr>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22"/>
          <p:cNvSpPr txBox="1">
            <a:spLocks noGrp="1"/>
          </p:cNvSpPr>
          <p:nvPr>
            <p:ph type="body" idx="1"/>
          </p:nvPr>
        </p:nvSpPr>
        <p:spPr>
          <a:xfrm>
            <a:off x="967409" y="1718156"/>
            <a:ext cx="9225902" cy="4619207"/>
          </a:xfrm>
          <a:prstGeom prst="rect">
            <a:avLst/>
          </a:prstGeom>
          <a:noFill/>
          <a:ln>
            <a:noFill/>
          </a:ln>
        </p:spPr>
        <p:txBody>
          <a:bodyPr spcFirstLastPara="1" wrap="square" lIns="91425" tIns="45700" rIns="91425" bIns="45700" anchor="t" anchorCtr="0">
            <a:normAutofit lnSpcReduction="10000"/>
          </a:bodyPr>
          <a:lstStyle/>
          <a:p>
            <a:pPr marL="635000" lvl="0" indent="-635000" algn="l" rtl="0">
              <a:lnSpc>
                <a:spcPct val="100000"/>
              </a:lnSpc>
              <a:spcBef>
                <a:spcPts val="0"/>
              </a:spcBef>
              <a:spcAft>
                <a:spcPts val="0"/>
              </a:spcAft>
              <a:buSzPts val="3080"/>
              <a:buFont typeface="Libre Franklin Medium"/>
              <a:buAutoNum type="arabicPeriod" startAt="4"/>
            </a:pPr>
            <a:r>
              <a:rPr lang="en-US" sz="2800" dirty="0">
                <a:latin typeface="Arial"/>
                <a:ea typeface="Arial"/>
                <a:cs typeface="Arial"/>
                <a:sym typeface="Arial"/>
              </a:rPr>
              <a:t>Il y a </a:t>
            </a:r>
            <a:r>
              <a:rPr lang="en-US" sz="2800" dirty="0" err="1">
                <a:latin typeface="Arial"/>
                <a:ea typeface="Arial"/>
                <a:cs typeface="Arial"/>
                <a:sym typeface="Arial"/>
              </a:rPr>
              <a:t>une</a:t>
            </a:r>
            <a:r>
              <a:rPr lang="en-US" sz="2800" dirty="0">
                <a:latin typeface="Arial"/>
                <a:ea typeface="Arial"/>
                <a:cs typeface="Arial"/>
                <a:sym typeface="Arial"/>
              </a:rPr>
              <a:t> </a:t>
            </a:r>
            <a:r>
              <a:rPr lang="en-US" sz="2800" dirty="0" err="1">
                <a:latin typeface="Arial"/>
                <a:ea typeface="Arial"/>
                <a:cs typeface="Arial"/>
                <a:sym typeface="Arial"/>
              </a:rPr>
              <a:t>appli</a:t>
            </a:r>
            <a:r>
              <a:rPr lang="en-US" sz="2800" dirty="0">
                <a:latin typeface="Arial"/>
                <a:ea typeface="Arial"/>
                <a:cs typeface="Arial"/>
                <a:sym typeface="Arial"/>
              </a:rPr>
              <a:t> pour </a:t>
            </a:r>
            <a:r>
              <a:rPr lang="en-US" sz="2800" dirty="0" err="1">
                <a:latin typeface="Arial"/>
                <a:ea typeface="Arial"/>
                <a:cs typeface="Arial"/>
                <a:sym typeface="Arial"/>
              </a:rPr>
              <a:t>ça</a:t>
            </a:r>
            <a:r>
              <a:rPr lang="en-US" sz="2800" dirty="0">
                <a:latin typeface="Arial"/>
                <a:ea typeface="Arial"/>
                <a:cs typeface="Arial"/>
                <a:sym typeface="Arial"/>
              </a:rPr>
              <a:t> - ne </a:t>
            </a:r>
            <a:r>
              <a:rPr lang="en-US" sz="2800" dirty="0" err="1">
                <a:latin typeface="Arial"/>
                <a:ea typeface="Arial"/>
                <a:cs typeface="Arial"/>
                <a:sym typeface="Arial"/>
              </a:rPr>
              <a:t>développez</a:t>
            </a:r>
            <a:r>
              <a:rPr lang="en-US" sz="2800" dirty="0">
                <a:latin typeface="Arial"/>
                <a:ea typeface="Arial"/>
                <a:cs typeface="Arial"/>
                <a:sym typeface="Arial"/>
              </a:rPr>
              <a:t> plus de </a:t>
            </a:r>
            <a:r>
              <a:rPr lang="en-US" sz="2800" dirty="0" err="1">
                <a:latin typeface="Arial"/>
                <a:ea typeface="Arial"/>
                <a:cs typeface="Arial"/>
                <a:sym typeface="Arial"/>
              </a:rPr>
              <a:t>logiciels</a:t>
            </a:r>
            <a:r>
              <a:rPr lang="en-US" sz="2800" dirty="0">
                <a:latin typeface="Arial"/>
                <a:ea typeface="Arial"/>
                <a:cs typeface="Arial"/>
                <a:sym typeface="Arial"/>
              </a:rPr>
              <a:t> </a:t>
            </a:r>
            <a:r>
              <a:rPr lang="en-US" sz="2800" dirty="0" err="1">
                <a:latin typeface="Arial"/>
                <a:ea typeface="Arial"/>
                <a:cs typeface="Arial"/>
                <a:sym typeface="Arial"/>
              </a:rPr>
              <a:t>spécifiques</a:t>
            </a:r>
            <a:r>
              <a:rPr lang="en-US" sz="2800" dirty="0">
                <a:latin typeface="Arial"/>
                <a:ea typeface="Arial"/>
                <a:cs typeface="Arial"/>
                <a:sym typeface="Arial"/>
              </a:rPr>
              <a:t>!</a:t>
            </a:r>
            <a:endParaRPr dirty="0"/>
          </a:p>
          <a:p>
            <a:pPr marL="1323975" lvl="1" indent="-344487" algn="l" rtl="0">
              <a:lnSpc>
                <a:spcPct val="100000"/>
              </a:lnSpc>
              <a:spcBef>
                <a:spcPts val="1600"/>
              </a:spcBef>
              <a:spcAft>
                <a:spcPts val="0"/>
              </a:spcAft>
              <a:buSzPts val="2000"/>
              <a:buChar char="▪"/>
            </a:pPr>
            <a:r>
              <a:rPr lang="en-US" sz="2000" dirty="0" err="1">
                <a:latin typeface="Arial"/>
                <a:ea typeface="Arial"/>
                <a:cs typeface="Arial"/>
                <a:sym typeface="Arial"/>
              </a:rPr>
              <a:t>Utilisation</a:t>
            </a:r>
            <a:r>
              <a:rPr lang="en-US" sz="2000" dirty="0">
                <a:latin typeface="Arial"/>
                <a:ea typeface="Arial"/>
                <a:cs typeface="Arial"/>
                <a:sym typeface="Arial"/>
              </a:rPr>
              <a:t> </a:t>
            </a:r>
            <a:r>
              <a:rPr lang="en-US" sz="2000" dirty="0" err="1">
                <a:latin typeface="Arial"/>
                <a:ea typeface="Arial"/>
                <a:cs typeface="Arial"/>
                <a:sym typeface="Arial"/>
              </a:rPr>
              <a:t>inefficace</a:t>
            </a:r>
            <a:r>
              <a:rPr lang="en-US" sz="2000" dirty="0">
                <a:latin typeface="Arial"/>
                <a:ea typeface="Arial"/>
                <a:cs typeface="Arial"/>
                <a:sym typeface="Arial"/>
              </a:rPr>
              <a:t> de </a:t>
            </a:r>
            <a:r>
              <a:rPr lang="en-US" sz="2000" dirty="0" err="1">
                <a:latin typeface="Arial"/>
                <a:ea typeface="Arial"/>
                <a:cs typeface="Arial"/>
                <a:sym typeface="Arial"/>
              </a:rPr>
              <a:t>ressources</a:t>
            </a:r>
            <a:r>
              <a:rPr lang="en-US" sz="2000" dirty="0">
                <a:latin typeface="Arial"/>
                <a:ea typeface="Arial"/>
                <a:cs typeface="Arial"/>
                <a:sym typeface="Arial"/>
              </a:rPr>
              <a:t> </a:t>
            </a:r>
            <a:r>
              <a:rPr lang="en-US" sz="2000" dirty="0" err="1">
                <a:latin typeface="Arial"/>
                <a:ea typeface="Arial"/>
                <a:cs typeface="Arial"/>
                <a:sym typeface="Arial"/>
              </a:rPr>
              <a:t>limitées</a:t>
            </a:r>
            <a:endParaRPr dirty="0"/>
          </a:p>
          <a:p>
            <a:pPr marL="1323975" lvl="1" indent="-344488" algn="l" rtl="0">
              <a:lnSpc>
                <a:spcPct val="100000"/>
              </a:lnSpc>
              <a:spcBef>
                <a:spcPts val="1000"/>
              </a:spcBef>
              <a:spcAft>
                <a:spcPts val="0"/>
              </a:spcAft>
              <a:buSzPts val="2000"/>
              <a:buChar char="▪"/>
            </a:pPr>
            <a:r>
              <a:rPr lang="en-US" sz="2000" dirty="0" err="1">
                <a:latin typeface="Arial"/>
                <a:ea typeface="Arial"/>
                <a:cs typeface="Arial"/>
                <a:sym typeface="Arial"/>
              </a:rPr>
              <a:t>Manque</a:t>
            </a:r>
            <a:r>
              <a:rPr lang="en-US" sz="2000" dirty="0">
                <a:latin typeface="Arial"/>
                <a:ea typeface="Arial"/>
                <a:cs typeface="Arial"/>
                <a:sym typeface="Arial"/>
              </a:rPr>
              <a:t> </a:t>
            </a:r>
            <a:r>
              <a:rPr lang="en-US" sz="2000" dirty="0" err="1">
                <a:latin typeface="Arial"/>
                <a:ea typeface="Arial"/>
                <a:cs typeface="Arial"/>
                <a:sym typeface="Arial"/>
              </a:rPr>
              <a:t>d’interopérabilité</a:t>
            </a:r>
            <a:r>
              <a:rPr lang="en-US" sz="2000" dirty="0">
                <a:latin typeface="Arial"/>
                <a:ea typeface="Arial"/>
                <a:cs typeface="Arial"/>
                <a:sym typeface="Arial"/>
              </a:rPr>
              <a:t>, </a:t>
            </a:r>
            <a:r>
              <a:rPr lang="en-US" sz="2000" dirty="0" err="1">
                <a:latin typeface="Arial"/>
                <a:ea typeface="Arial"/>
                <a:cs typeface="Arial"/>
                <a:sym typeface="Arial"/>
              </a:rPr>
              <a:t>utilisation</a:t>
            </a:r>
            <a:r>
              <a:rPr lang="en-US" sz="2000" dirty="0">
                <a:latin typeface="Arial"/>
                <a:ea typeface="Arial"/>
                <a:cs typeface="Arial"/>
                <a:sym typeface="Arial"/>
              </a:rPr>
              <a:t> </a:t>
            </a:r>
            <a:r>
              <a:rPr lang="en-US" sz="2000" dirty="0" err="1">
                <a:latin typeface="Arial"/>
                <a:ea typeface="Arial"/>
                <a:cs typeface="Arial"/>
                <a:sym typeface="Arial"/>
              </a:rPr>
              <a:t>limitée</a:t>
            </a:r>
            <a:r>
              <a:rPr lang="en-US" sz="2000" dirty="0">
                <a:latin typeface="Arial"/>
                <a:ea typeface="Arial"/>
                <a:cs typeface="Arial"/>
                <a:sym typeface="Arial"/>
              </a:rPr>
              <a:t> des </a:t>
            </a:r>
            <a:r>
              <a:rPr lang="en-US" sz="2000" dirty="0" err="1">
                <a:latin typeface="Arial"/>
                <a:ea typeface="Arial"/>
                <a:cs typeface="Arial"/>
                <a:sym typeface="Arial"/>
              </a:rPr>
              <a:t>données</a:t>
            </a:r>
            <a:r>
              <a:rPr lang="en-US" sz="2000" dirty="0">
                <a:latin typeface="Arial"/>
                <a:ea typeface="Arial"/>
                <a:cs typeface="Arial"/>
                <a:sym typeface="Arial"/>
              </a:rPr>
              <a:t> </a:t>
            </a:r>
            <a:endParaRPr dirty="0"/>
          </a:p>
          <a:p>
            <a:pPr marL="1323975" lvl="1" indent="-217487" algn="l" rtl="0">
              <a:lnSpc>
                <a:spcPct val="100000"/>
              </a:lnSpc>
              <a:spcBef>
                <a:spcPts val="1000"/>
              </a:spcBef>
              <a:spcAft>
                <a:spcPts val="0"/>
              </a:spcAft>
              <a:buSzPts val="2000"/>
              <a:buNone/>
            </a:pPr>
            <a:endParaRPr sz="2000" dirty="0">
              <a:latin typeface="Arial"/>
              <a:ea typeface="Arial"/>
              <a:cs typeface="Arial"/>
              <a:sym typeface="Arial"/>
            </a:endParaRPr>
          </a:p>
          <a:p>
            <a:pPr marL="635000" lvl="0" indent="-635000" algn="l" rtl="0">
              <a:lnSpc>
                <a:spcPct val="100000"/>
              </a:lnSpc>
              <a:spcBef>
                <a:spcPts val="1000"/>
              </a:spcBef>
              <a:spcAft>
                <a:spcPts val="0"/>
              </a:spcAft>
              <a:buSzPts val="3080"/>
              <a:buFont typeface="Libre Franklin Medium"/>
              <a:buAutoNum type="arabicPeriod" startAt="4"/>
            </a:pPr>
            <a:r>
              <a:rPr lang="en-US" sz="2800" dirty="0" err="1">
                <a:latin typeface="Arial"/>
                <a:ea typeface="Arial"/>
                <a:cs typeface="Arial"/>
                <a:sym typeface="Arial"/>
              </a:rPr>
              <a:t>Rationalisons</a:t>
            </a:r>
            <a:r>
              <a:rPr lang="en-US" sz="2800" dirty="0">
                <a:latin typeface="Arial"/>
                <a:ea typeface="Arial"/>
                <a:cs typeface="Arial"/>
                <a:sym typeface="Arial"/>
              </a:rPr>
              <a:t>, </a:t>
            </a:r>
            <a:r>
              <a:rPr lang="en-US" sz="2800" dirty="0" err="1">
                <a:latin typeface="Arial"/>
                <a:ea typeface="Arial"/>
                <a:cs typeface="Arial"/>
                <a:sym typeface="Arial"/>
              </a:rPr>
              <a:t>rationalisons</a:t>
            </a:r>
            <a:r>
              <a:rPr lang="en-US" sz="2800" dirty="0">
                <a:latin typeface="Arial"/>
                <a:ea typeface="Arial"/>
                <a:cs typeface="Arial"/>
                <a:sym typeface="Arial"/>
              </a:rPr>
              <a:t>, </a:t>
            </a:r>
            <a:r>
              <a:rPr lang="en-US" sz="2800" dirty="0" err="1">
                <a:latin typeface="Arial"/>
                <a:ea typeface="Arial"/>
                <a:cs typeface="Arial"/>
                <a:sym typeface="Arial"/>
              </a:rPr>
              <a:t>rationalisons</a:t>
            </a:r>
            <a:r>
              <a:rPr lang="en-US" sz="2800" dirty="0">
                <a:latin typeface="Arial"/>
                <a:ea typeface="Arial"/>
                <a:cs typeface="Arial"/>
                <a:sym typeface="Arial"/>
              </a:rPr>
              <a:t>!</a:t>
            </a:r>
            <a:endParaRPr dirty="0"/>
          </a:p>
          <a:p>
            <a:pPr marL="1323975" lvl="1" indent="-344487" algn="l" rtl="0">
              <a:lnSpc>
                <a:spcPct val="100000"/>
              </a:lnSpc>
              <a:spcBef>
                <a:spcPts val="1600"/>
              </a:spcBef>
              <a:spcAft>
                <a:spcPts val="0"/>
              </a:spcAft>
              <a:buSzPts val="2000"/>
              <a:buChar char="▪"/>
            </a:pPr>
            <a:r>
              <a:rPr lang="en-US" sz="2000" dirty="0">
                <a:latin typeface="Arial"/>
                <a:ea typeface="Arial"/>
                <a:cs typeface="Arial"/>
                <a:sym typeface="Arial"/>
              </a:rPr>
              <a:t>Laissez les </a:t>
            </a:r>
            <a:r>
              <a:rPr lang="en-US" sz="2000" dirty="0" err="1">
                <a:latin typeface="Arial"/>
                <a:ea typeface="Arial"/>
                <a:cs typeface="Arial"/>
                <a:sym typeface="Arial"/>
              </a:rPr>
              <a:t>systèmes</a:t>
            </a:r>
            <a:r>
              <a:rPr lang="en-US" sz="2000" dirty="0">
                <a:latin typeface="Arial"/>
                <a:ea typeface="Arial"/>
                <a:cs typeface="Arial"/>
                <a:sym typeface="Arial"/>
              </a:rPr>
              <a:t> et </a:t>
            </a:r>
            <a:r>
              <a:rPr lang="en-US" sz="2000" dirty="0" err="1">
                <a:latin typeface="Arial"/>
                <a:ea typeface="Arial"/>
                <a:cs typeface="Arial"/>
                <a:sym typeface="Arial"/>
              </a:rPr>
              <a:t>éléments</a:t>
            </a:r>
            <a:r>
              <a:rPr lang="en-US" sz="2000" dirty="0">
                <a:latin typeface="Arial"/>
                <a:ea typeface="Arial"/>
                <a:cs typeface="Arial"/>
                <a:sym typeface="Arial"/>
              </a:rPr>
              <a:t> </a:t>
            </a:r>
            <a:r>
              <a:rPr lang="en-US" sz="2000" dirty="0" err="1">
                <a:latin typeface="Arial"/>
                <a:ea typeface="Arial"/>
                <a:cs typeface="Arial"/>
                <a:sym typeface="Arial"/>
              </a:rPr>
              <a:t>anciens</a:t>
            </a:r>
            <a:r>
              <a:rPr lang="en-US" sz="2000" dirty="0">
                <a:latin typeface="Arial"/>
                <a:ea typeface="Arial"/>
                <a:cs typeface="Arial"/>
                <a:sym typeface="Arial"/>
              </a:rPr>
              <a:t> </a:t>
            </a:r>
            <a:r>
              <a:rPr lang="en-US" sz="2000" dirty="0" err="1">
                <a:latin typeface="Arial"/>
                <a:ea typeface="Arial"/>
                <a:cs typeface="Arial"/>
                <a:sym typeface="Arial"/>
              </a:rPr>
              <a:t>partir</a:t>
            </a:r>
            <a:endParaRPr sz="2000" dirty="0">
              <a:latin typeface="Arial"/>
              <a:ea typeface="Arial"/>
              <a:cs typeface="Arial"/>
              <a:sym typeface="Arial"/>
            </a:endParaRPr>
          </a:p>
          <a:p>
            <a:pPr marL="1323975" lvl="1" indent="-344487" algn="l" rtl="0">
              <a:lnSpc>
                <a:spcPct val="100000"/>
              </a:lnSpc>
              <a:spcBef>
                <a:spcPts val="1600"/>
              </a:spcBef>
              <a:spcAft>
                <a:spcPts val="0"/>
              </a:spcAft>
              <a:buSzPts val="2000"/>
              <a:buChar char="▪"/>
            </a:pPr>
            <a:r>
              <a:rPr lang="en-US" sz="2000" dirty="0" err="1">
                <a:latin typeface="Arial"/>
                <a:ea typeface="Arial"/>
                <a:cs typeface="Arial"/>
                <a:sym typeface="Arial"/>
              </a:rPr>
              <a:t>Meilleure</a:t>
            </a:r>
            <a:r>
              <a:rPr lang="en-US" sz="2000" dirty="0">
                <a:latin typeface="Arial"/>
                <a:ea typeface="Arial"/>
                <a:cs typeface="Arial"/>
                <a:sym typeface="Arial"/>
              </a:rPr>
              <a:t> </a:t>
            </a:r>
            <a:r>
              <a:rPr lang="en-US" sz="2000" dirty="0" err="1">
                <a:latin typeface="Arial"/>
                <a:ea typeface="Arial"/>
                <a:cs typeface="Arial"/>
                <a:sym typeface="Arial"/>
              </a:rPr>
              <a:t>qualité</a:t>
            </a:r>
            <a:r>
              <a:rPr lang="en-US" sz="2000" dirty="0">
                <a:latin typeface="Arial"/>
                <a:ea typeface="Arial"/>
                <a:cs typeface="Arial"/>
                <a:sym typeface="Arial"/>
              </a:rPr>
              <a:t> des </a:t>
            </a:r>
            <a:r>
              <a:rPr lang="en-US" sz="2000" dirty="0" err="1">
                <a:latin typeface="Arial"/>
                <a:ea typeface="Arial"/>
                <a:cs typeface="Arial"/>
                <a:sym typeface="Arial"/>
              </a:rPr>
              <a:t>données</a:t>
            </a:r>
            <a:r>
              <a:rPr lang="en-US" sz="2000" dirty="0">
                <a:latin typeface="Arial"/>
                <a:ea typeface="Arial"/>
                <a:cs typeface="Arial"/>
                <a:sym typeface="Arial"/>
              </a:rPr>
              <a:t> </a:t>
            </a:r>
            <a:endParaRPr dirty="0"/>
          </a:p>
          <a:p>
            <a:pPr marL="1323975" lvl="1" indent="-344488" algn="l" rtl="0">
              <a:lnSpc>
                <a:spcPct val="100000"/>
              </a:lnSpc>
              <a:spcBef>
                <a:spcPts val="1000"/>
              </a:spcBef>
              <a:spcAft>
                <a:spcPts val="0"/>
              </a:spcAft>
              <a:buSzPts val="2000"/>
              <a:buChar char="▪"/>
            </a:pPr>
            <a:r>
              <a:rPr lang="en-US" sz="2000" dirty="0" err="1">
                <a:latin typeface="Arial"/>
                <a:ea typeface="Arial"/>
                <a:cs typeface="Arial"/>
                <a:sym typeface="Arial"/>
              </a:rPr>
              <a:t>Moins</a:t>
            </a:r>
            <a:r>
              <a:rPr lang="en-US" sz="2000" dirty="0">
                <a:latin typeface="Arial"/>
                <a:ea typeface="Arial"/>
                <a:cs typeface="Arial"/>
                <a:sym typeface="Arial"/>
              </a:rPr>
              <a:t> </a:t>
            </a:r>
            <a:r>
              <a:rPr lang="en-US" sz="2000" dirty="0" err="1">
                <a:latin typeface="Arial"/>
                <a:ea typeface="Arial"/>
                <a:cs typeface="Arial"/>
                <a:sym typeface="Arial"/>
              </a:rPr>
              <a:t>d’exigences</a:t>
            </a:r>
            <a:r>
              <a:rPr lang="en-US" sz="2000" dirty="0">
                <a:latin typeface="Arial"/>
                <a:ea typeface="Arial"/>
                <a:cs typeface="Arial"/>
                <a:sym typeface="Arial"/>
              </a:rPr>
              <a:t> sur les </a:t>
            </a:r>
            <a:r>
              <a:rPr lang="en-US" sz="2000" dirty="0">
                <a:latin typeface="Arial"/>
                <a:cs typeface="Arial"/>
                <a:sym typeface="Arial"/>
              </a:rPr>
              <a:t>cadres de santé</a:t>
            </a:r>
            <a:r>
              <a:rPr lang="en-US" sz="2000" dirty="0">
                <a:solidFill>
                  <a:srgbClr val="000000"/>
                </a:solidFill>
                <a:latin typeface="Arial"/>
                <a:ea typeface="Arial"/>
                <a:cs typeface="Arial"/>
                <a:sym typeface="Arial"/>
              </a:rPr>
              <a:t>, </a:t>
            </a:r>
            <a:r>
              <a:rPr lang="en-US" sz="2000" dirty="0">
                <a:latin typeface="Arial"/>
                <a:ea typeface="Arial"/>
                <a:cs typeface="Arial"/>
                <a:sym typeface="Arial"/>
              </a:rPr>
              <a:t>plus de temps </a:t>
            </a:r>
            <a:r>
              <a:rPr lang="en-US" sz="2000" dirty="0" err="1">
                <a:latin typeface="Arial"/>
                <a:ea typeface="Arial"/>
                <a:cs typeface="Arial"/>
                <a:sym typeface="Arial"/>
              </a:rPr>
              <a:t>à</a:t>
            </a:r>
            <a:r>
              <a:rPr lang="en-US" sz="2000" dirty="0">
                <a:latin typeface="Arial"/>
                <a:ea typeface="Arial"/>
                <a:cs typeface="Arial"/>
                <a:sym typeface="Arial"/>
              </a:rPr>
              <a:t> </a:t>
            </a:r>
            <a:r>
              <a:rPr lang="en-US" sz="2000" dirty="0" err="1">
                <a:latin typeface="Arial"/>
                <a:ea typeface="Arial"/>
                <a:cs typeface="Arial"/>
                <a:sym typeface="Arial"/>
              </a:rPr>
              <a:t>consacrer</a:t>
            </a:r>
            <a:r>
              <a:rPr lang="en-US" sz="2000" dirty="0">
                <a:latin typeface="Arial"/>
                <a:ea typeface="Arial"/>
                <a:cs typeface="Arial"/>
                <a:sym typeface="Arial"/>
              </a:rPr>
              <a:t> </a:t>
            </a:r>
            <a:r>
              <a:rPr lang="en-US" sz="2000" dirty="0" err="1">
                <a:latin typeface="Arial"/>
                <a:ea typeface="Arial"/>
                <a:cs typeface="Arial"/>
                <a:sym typeface="Arial"/>
              </a:rPr>
              <a:t>à</a:t>
            </a:r>
            <a:r>
              <a:rPr lang="en-US" sz="2000" dirty="0">
                <a:latin typeface="Arial"/>
                <a:ea typeface="Arial"/>
                <a:cs typeface="Arial"/>
                <a:sym typeface="Arial"/>
              </a:rPr>
              <a:t> </a:t>
            </a:r>
            <a:r>
              <a:rPr lang="en-US" sz="2000" dirty="0" err="1">
                <a:latin typeface="Arial"/>
                <a:ea typeface="Arial"/>
                <a:cs typeface="Arial"/>
                <a:sym typeface="Arial"/>
              </a:rPr>
              <a:t>l’utilisation</a:t>
            </a:r>
            <a:r>
              <a:rPr lang="en-US" sz="2000" dirty="0">
                <a:latin typeface="Arial"/>
                <a:ea typeface="Arial"/>
                <a:cs typeface="Arial"/>
                <a:sym typeface="Arial"/>
              </a:rPr>
              <a:t> des </a:t>
            </a:r>
            <a:r>
              <a:rPr lang="en-US" sz="2000" dirty="0" err="1">
                <a:latin typeface="Arial"/>
                <a:ea typeface="Arial"/>
                <a:cs typeface="Arial"/>
                <a:sym typeface="Arial"/>
              </a:rPr>
              <a:t>données</a:t>
            </a:r>
            <a:endParaRPr dirty="0"/>
          </a:p>
          <a:p>
            <a:pPr marL="1323975" lvl="1" indent="-217487" algn="l" rtl="0">
              <a:lnSpc>
                <a:spcPct val="100000"/>
              </a:lnSpc>
              <a:spcBef>
                <a:spcPts val="1000"/>
              </a:spcBef>
              <a:spcAft>
                <a:spcPts val="0"/>
              </a:spcAft>
              <a:buSzPts val="2000"/>
              <a:buNone/>
            </a:pPr>
            <a:endParaRPr sz="2000" dirty="0">
              <a:latin typeface="Arial"/>
              <a:ea typeface="Arial"/>
              <a:cs typeface="Arial"/>
              <a:sym typeface="Arial"/>
            </a:endParaRPr>
          </a:p>
        </p:txBody>
      </p:sp>
      <p:sp>
        <p:nvSpPr>
          <p:cNvPr id="4" name="Google Shape;668;p23">
            <a:extLst>
              <a:ext uri="{FF2B5EF4-FFF2-40B4-BE49-F238E27FC236}">
                <a16:creationId xmlns:a16="http://schemas.microsoft.com/office/drawing/2014/main" id="{76E21A5D-B0E8-0849-A99E-EFEE540B43EE}"/>
              </a:ext>
            </a:extLst>
          </p:cNvPr>
          <p:cNvSpPr txBox="1">
            <a:spLocks noGrp="1"/>
          </p:cNvSpPr>
          <p:nvPr>
            <p:ph type="title"/>
          </p:nvPr>
        </p:nvSpPr>
        <p:spPr>
          <a:xfrm>
            <a:off x="677863" y="328613"/>
            <a:ext cx="11514137" cy="731837"/>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p>
            <a:pPr marL="0" lvl="0" indent="0" algn="l" rtl="0">
              <a:lnSpc>
                <a:spcPct val="100000"/>
              </a:lnSpc>
              <a:spcBef>
                <a:spcPts val="0"/>
              </a:spcBef>
              <a:spcAft>
                <a:spcPts val="0"/>
              </a:spcAft>
              <a:buClr>
                <a:schemeClr val="lt1"/>
              </a:buClr>
              <a:buSzPts val="3600"/>
              <a:buFont typeface="Arial"/>
              <a:buNone/>
            </a:pPr>
            <a:r>
              <a:rPr lang="en-US" b="1">
                <a:latin typeface="Arial"/>
                <a:ea typeface="Arial"/>
                <a:cs typeface="Arial"/>
                <a:sym typeface="Arial"/>
              </a:rPr>
              <a:t>Leçons Clés</a:t>
            </a:r>
            <a:endParaRPr>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24"/>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4" name="Rectangle 3">
            <a:extLst>
              <a:ext uri="{FF2B5EF4-FFF2-40B4-BE49-F238E27FC236}">
                <a16:creationId xmlns:a16="http://schemas.microsoft.com/office/drawing/2014/main" id="{E927D7CC-870E-264A-869B-24E187852CE9}"/>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Google Shape;676;p24">
            <a:extLst>
              <a:ext uri="{FF2B5EF4-FFF2-40B4-BE49-F238E27FC236}">
                <a16:creationId xmlns:a16="http://schemas.microsoft.com/office/drawing/2014/main" id="{DC4CEA98-4ACB-024C-BED1-6D93E555D4E3}"/>
              </a:ext>
            </a:extLst>
          </p:cNvPr>
          <p:cNvSpPr txBox="1"/>
          <p:nvPr/>
        </p:nvSpPr>
        <p:spPr>
          <a:xfrm>
            <a:off x="1554975" y="1734773"/>
            <a:ext cx="84114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dirty="0">
                <a:solidFill>
                  <a:srgbClr val="7CEAF9"/>
                </a:solidFill>
              </a:rPr>
              <a:t>Les </a:t>
            </a:r>
            <a:r>
              <a:rPr lang="en-US" sz="4800" dirty="0" err="1">
                <a:solidFill>
                  <a:srgbClr val="7CEAF9"/>
                </a:solidFill>
              </a:rPr>
              <a:t>ministères</a:t>
            </a:r>
            <a:r>
              <a:rPr lang="en-US" sz="4800" dirty="0">
                <a:solidFill>
                  <a:srgbClr val="7CEAF9"/>
                </a:solidFill>
              </a:rPr>
              <a:t> de la santé au</a:t>
            </a:r>
            <a:r>
              <a:rPr lang="en-US" sz="4800" b="0" i="0" u="none" strike="noStrike" cap="none" dirty="0">
                <a:solidFill>
                  <a:srgbClr val="7CEAF9"/>
                </a:solidFill>
                <a:latin typeface="Arial"/>
                <a:ea typeface="Arial"/>
                <a:cs typeface="Arial"/>
                <a:sym typeface="Arial"/>
              </a:rPr>
              <a:t> Malawi, au Camero</a:t>
            </a:r>
            <a:r>
              <a:rPr lang="en-US" sz="4800" dirty="0">
                <a:solidFill>
                  <a:srgbClr val="7CEAF9"/>
                </a:solidFill>
              </a:rPr>
              <a:t>u</a:t>
            </a:r>
            <a:r>
              <a:rPr lang="en-US" sz="4800" b="0" i="0" u="none" strike="noStrike" cap="none" dirty="0">
                <a:solidFill>
                  <a:srgbClr val="7CEAF9"/>
                </a:solidFill>
                <a:latin typeface="Arial"/>
                <a:ea typeface="Arial"/>
                <a:cs typeface="Arial"/>
                <a:sym typeface="Arial"/>
              </a:rPr>
              <a:t>n, au Liberia, </a:t>
            </a:r>
            <a:r>
              <a:rPr lang="en-US" sz="4800" b="0" i="0" u="none" strike="noStrike" cap="none" dirty="0" err="1">
                <a:solidFill>
                  <a:srgbClr val="7CEAF9"/>
                </a:solidFill>
                <a:latin typeface="Arial"/>
                <a:ea typeface="Arial"/>
                <a:cs typeface="Arial"/>
                <a:sym typeface="Arial"/>
              </a:rPr>
              <a:t>en</a:t>
            </a:r>
            <a:r>
              <a:rPr lang="en-US" sz="4800" b="0" i="0" u="none" strike="noStrike" cap="none" dirty="0">
                <a:solidFill>
                  <a:srgbClr val="7CEAF9"/>
                </a:solidFill>
                <a:latin typeface="Arial"/>
                <a:ea typeface="Arial"/>
                <a:cs typeface="Arial"/>
                <a:sym typeface="Arial"/>
              </a:rPr>
              <a:t> </a:t>
            </a:r>
            <a:r>
              <a:rPr lang="en-US" sz="4800" b="0" i="0" u="none" strike="noStrike" cap="none" dirty="0" err="1">
                <a:solidFill>
                  <a:srgbClr val="7CEAF9"/>
                </a:solidFill>
                <a:latin typeface="Arial"/>
                <a:ea typeface="Arial"/>
                <a:cs typeface="Arial"/>
                <a:sym typeface="Arial"/>
              </a:rPr>
              <a:t>Tha</a:t>
            </a:r>
            <a:r>
              <a:rPr lang="en-US" sz="4800" dirty="0" err="1">
                <a:solidFill>
                  <a:srgbClr val="7CEAF9"/>
                </a:solidFill>
              </a:rPr>
              <a:t>ï</a:t>
            </a:r>
            <a:r>
              <a:rPr lang="en-US" sz="4800" b="0" i="0" u="none" strike="noStrike" cap="none" dirty="0" err="1">
                <a:solidFill>
                  <a:srgbClr val="7CEAF9"/>
                </a:solidFill>
                <a:latin typeface="Arial"/>
                <a:ea typeface="Arial"/>
                <a:cs typeface="Arial"/>
                <a:sym typeface="Arial"/>
              </a:rPr>
              <a:t>lande</a:t>
            </a:r>
            <a:r>
              <a:rPr lang="en-US" sz="4800" b="0" i="0" u="none" strike="noStrike" cap="none" dirty="0">
                <a:solidFill>
                  <a:srgbClr val="7CEAF9"/>
                </a:solidFill>
                <a:latin typeface="Arial"/>
                <a:ea typeface="Arial"/>
                <a:cs typeface="Arial"/>
                <a:sym typeface="Arial"/>
              </a:rPr>
              <a:t> – </a:t>
            </a:r>
            <a:r>
              <a:rPr lang="en-US" sz="4800" dirty="0" err="1">
                <a:solidFill>
                  <a:schemeClr val="lt1"/>
                </a:solidFill>
              </a:rPr>
              <a:t>ont</a:t>
            </a:r>
            <a:r>
              <a:rPr lang="en-US" sz="4800" dirty="0">
                <a:solidFill>
                  <a:schemeClr val="lt1"/>
                </a:solidFill>
              </a:rPr>
              <a:t> </a:t>
            </a:r>
            <a:r>
              <a:rPr lang="en-US" sz="4800" dirty="0" err="1">
                <a:solidFill>
                  <a:schemeClr val="lt1"/>
                </a:solidFill>
              </a:rPr>
              <a:t>travaillé</a:t>
            </a:r>
            <a:r>
              <a:rPr lang="en-US" sz="4800" dirty="0">
                <a:solidFill>
                  <a:schemeClr val="lt1"/>
                </a:solidFill>
              </a:rPr>
              <a:t> avec</a:t>
            </a:r>
            <a:r>
              <a:rPr lang="en-US" sz="4800" b="0" i="0" u="none" strike="noStrike" cap="none" dirty="0">
                <a:solidFill>
                  <a:schemeClr val="lt1"/>
                </a:solidFill>
                <a:latin typeface="Arial"/>
                <a:ea typeface="Arial"/>
                <a:cs typeface="Arial"/>
                <a:sym typeface="Arial"/>
              </a:rPr>
              <a:t> Cooper/Smith </a:t>
            </a:r>
            <a:r>
              <a:rPr lang="en-US" sz="4800" dirty="0">
                <a:solidFill>
                  <a:schemeClr val="lt1"/>
                </a:solidFill>
              </a:rPr>
              <a:t>sur</a:t>
            </a:r>
            <a:r>
              <a:rPr lang="en-US" sz="4800" b="0" i="0" u="none" strike="noStrike" cap="none" dirty="0">
                <a:solidFill>
                  <a:schemeClr val="lt1"/>
                </a:solidFill>
                <a:latin typeface="Arial"/>
                <a:ea typeface="Arial"/>
                <a:cs typeface="Arial"/>
                <a:sym typeface="Arial"/>
              </a:rPr>
              <a:t> 4 </a:t>
            </a:r>
            <a:r>
              <a:rPr lang="en-US" sz="4800" b="0" i="0" u="none" strike="noStrike" cap="none" dirty="0">
                <a:solidFill>
                  <a:srgbClr val="7CEAF9"/>
                </a:solidFill>
                <a:latin typeface="Arial"/>
                <a:ea typeface="Arial"/>
                <a:cs typeface="Arial"/>
                <a:sym typeface="Arial"/>
              </a:rPr>
              <a:t>initiatives</a:t>
            </a:r>
            <a:r>
              <a:rPr lang="en-US" sz="4800" dirty="0">
                <a:solidFill>
                  <a:srgbClr val="7CEAF9"/>
                </a:solidFill>
              </a:rPr>
              <a:t> </a:t>
            </a:r>
            <a:r>
              <a:rPr lang="en-US" sz="4800" dirty="0" err="1">
                <a:solidFill>
                  <a:srgbClr val="7CEAF9"/>
                </a:solidFill>
              </a:rPr>
              <a:t>stratégiques</a:t>
            </a:r>
            <a:r>
              <a:rPr lang="en-US" sz="4800" dirty="0">
                <a:solidFill>
                  <a:srgbClr val="7CEAF9"/>
                </a:solidFill>
              </a:rPr>
              <a:t> </a:t>
            </a:r>
            <a:endParaRPr sz="4800" b="0" i="0" u="none" strike="noStrike" cap="none" dirty="0">
              <a:solidFill>
                <a:srgbClr val="7CEAF9"/>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5"/>
          <p:cNvSpPr txBox="1">
            <a:spLocks noGrp="1"/>
          </p:cNvSpPr>
          <p:nvPr>
            <p:ph type="title"/>
          </p:nvPr>
        </p:nvSpPr>
        <p:spPr>
          <a:xfrm>
            <a:off x="0" y="1"/>
            <a:ext cx="12191999" cy="931332"/>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Autofit/>
          </a:bodyPr>
          <a:lstStyle/>
          <a:p>
            <a:pPr marL="0" lvl="0" indent="0" algn="ctr" rtl="0">
              <a:lnSpc>
                <a:spcPct val="100000"/>
              </a:lnSpc>
              <a:spcBef>
                <a:spcPts val="0"/>
              </a:spcBef>
              <a:spcAft>
                <a:spcPts val="0"/>
              </a:spcAft>
              <a:buClr>
                <a:srgbClr val="FFFF00"/>
              </a:buClr>
              <a:buSzPts val="3200"/>
              <a:buFont typeface="Arial"/>
              <a:buNone/>
            </a:pPr>
            <a:r>
              <a:rPr lang="en-US" sz="2400" dirty="0">
                <a:solidFill>
                  <a:schemeClr val="bg1"/>
                </a:solidFill>
              </a:rPr>
              <a:t>OUTILS DE DIAGNOSTIC POUR MAXIMISER LE RETOUR SUR INVESTISSEMENT EN DONNÉES</a:t>
            </a:r>
            <a:endParaRPr sz="2400" dirty="0">
              <a:solidFill>
                <a:schemeClr val="bg1"/>
              </a:solidFill>
            </a:endParaRPr>
          </a:p>
        </p:txBody>
      </p:sp>
      <p:sp>
        <p:nvSpPr>
          <p:cNvPr id="682" name="Google Shape;682;p25"/>
          <p:cNvSpPr txBox="1"/>
          <p:nvPr/>
        </p:nvSpPr>
        <p:spPr>
          <a:xfrm>
            <a:off x="357525" y="1221425"/>
            <a:ext cx="10128600" cy="5339100"/>
          </a:xfrm>
          <a:prstGeom prst="rect">
            <a:avLst/>
          </a:prstGeom>
          <a:noFill/>
          <a:ln>
            <a:noFill/>
          </a:ln>
        </p:spPr>
        <p:txBody>
          <a:bodyPr spcFirstLastPara="1" wrap="square" lIns="91425" tIns="45700" rIns="91425" bIns="45700" anchor="t" anchorCtr="0">
            <a:normAutofit/>
          </a:bodyPr>
          <a:lstStyle/>
          <a:p>
            <a:pPr marL="514350" marR="0" lvl="0" indent="-514350" algn="l" rtl="0">
              <a:lnSpc>
                <a:spcPct val="95000"/>
              </a:lnSpc>
              <a:spcBef>
                <a:spcPts val="0"/>
              </a:spcBef>
              <a:spcAft>
                <a:spcPts val="0"/>
              </a:spcAft>
              <a:buClr>
                <a:schemeClr val="dk2"/>
              </a:buClr>
              <a:buSzPts val="2800"/>
              <a:buFont typeface="+mj-lt"/>
              <a:buAutoNum type="arabicParenR"/>
            </a:pPr>
            <a:r>
              <a:rPr lang="fr-FR" sz="2800" dirty="0">
                <a:solidFill>
                  <a:schemeClr val="tx1"/>
                </a:solidFill>
              </a:rPr>
              <a:t>É</a:t>
            </a:r>
            <a:r>
              <a:rPr lang="fr-FR" sz="2800" b="0" i="0" u="none" strike="noStrike" cap="none" dirty="0">
                <a:solidFill>
                  <a:schemeClr val="tx1"/>
                </a:solidFill>
                <a:latin typeface="Arial"/>
                <a:ea typeface="Arial"/>
                <a:cs typeface="Arial"/>
                <a:sym typeface="Arial"/>
              </a:rPr>
              <a:t>tude</a:t>
            </a:r>
            <a:r>
              <a:rPr lang="fr-FR" sz="2800" dirty="0">
                <a:solidFill>
                  <a:schemeClr val="tx1"/>
                </a:solidFill>
              </a:rPr>
              <a:t> sur les utilisateurs de données et systèmes</a:t>
            </a:r>
            <a:endParaRPr lang="fr-FR" sz="1400" b="0" i="0" u="none" strike="noStrike" cap="none" dirty="0">
              <a:solidFill>
                <a:schemeClr val="tx1"/>
              </a:solidFill>
              <a:sym typeface="Arial"/>
            </a:endParaRPr>
          </a:p>
          <a:p>
            <a:pPr marL="819150" marR="0" lvl="1" indent="-457200" algn="l" rtl="0">
              <a:lnSpc>
                <a:spcPct val="95000"/>
              </a:lnSpc>
              <a:spcBef>
                <a:spcPts val="600"/>
              </a:spcBef>
              <a:spcAft>
                <a:spcPts val="0"/>
              </a:spcAft>
              <a:buClr>
                <a:schemeClr val="dk2"/>
              </a:buClr>
              <a:buSzPts val="2400"/>
              <a:buFont typeface="+mj-lt"/>
              <a:buAutoNum type="arabicParenR"/>
            </a:pPr>
            <a:endParaRPr lang="fr-FR" sz="2400" b="0" i="0" u="none" strike="noStrike" cap="none" dirty="0">
              <a:solidFill>
                <a:schemeClr val="tx1"/>
              </a:solidFill>
              <a:latin typeface="Arial"/>
              <a:ea typeface="Arial"/>
              <a:cs typeface="Arial"/>
              <a:sym typeface="Arial"/>
            </a:endParaRPr>
          </a:p>
          <a:p>
            <a:pPr marL="514350" marR="0" lvl="0" indent="-514350" algn="l" rtl="0">
              <a:lnSpc>
                <a:spcPct val="95000"/>
              </a:lnSpc>
              <a:spcBef>
                <a:spcPts val="600"/>
              </a:spcBef>
              <a:spcAft>
                <a:spcPts val="0"/>
              </a:spcAft>
              <a:buClr>
                <a:schemeClr val="dk2"/>
              </a:buClr>
              <a:buSzPts val="2800"/>
              <a:buFont typeface="+mj-lt"/>
              <a:buAutoNum type="arabicParenR"/>
            </a:pPr>
            <a:r>
              <a:rPr lang="fr-FR" sz="2800" dirty="0">
                <a:solidFill>
                  <a:schemeClr val="tx1"/>
                </a:solidFill>
              </a:rPr>
              <a:t>Expérimentation à choix discret sur les incitants et l’utilisation des données</a:t>
            </a:r>
            <a:endParaRPr lang="fr-FR" sz="1400" b="0" i="0" u="none" strike="noStrike" cap="none" dirty="0">
              <a:solidFill>
                <a:schemeClr val="tx1"/>
              </a:solidFill>
              <a:sym typeface="Arial"/>
            </a:endParaRPr>
          </a:p>
          <a:p>
            <a:pPr marL="692150" marR="0" lvl="0" indent="-514350" algn="l" rtl="0">
              <a:lnSpc>
                <a:spcPct val="95000"/>
              </a:lnSpc>
              <a:spcBef>
                <a:spcPts val="600"/>
              </a:spcBef>
              <a:spcAft>
                <a:spcPts val="0"/>
              </a:spcAft>
              <a:buClr>
                <a:schemeClr val="dk2"/>
              </a:buClr>
              <a:buSzPts val="2800"/>
              <a:buFont typeface="+mj-lt"/>
              <a:buAutoNum type="arabicParenR"/>
            </a:pPr>
            <a:endParaRPr lang="fr-FR" sz="2800" b="0" i="0" u="none" strike="noStrike" cap="none" dirty="0">
              <a:solidFill>
                <a:schemeClr val="tx1"/>
              </a:solidFill>
              <a:latin typeface="Arial"/>
              <a:ea typeface="Arial"/>
              <a:cs typeface="Arial"/>
              <a:sym typeface="Arial"/>
            </a:endParaRPr>
          </a:p>
          <a:p>
            <a:pPr marL="514350" marR="0" lvl="0" indent="-514350" algn="l" rtl="0">
              <a:lnSpc>
                <a:spcPct val="95000"/>
              </a:lnSpc>
              <a:spcBef>
                <a:spcPts val="600"/>
              </a:spcBef>
              <a:spcAft>
                <a:spcPts val="0"/>
              </a:spcAft>
              <a:buClr>
                <a:schemeClr val="dk2"/>
              </a:buClr>
              <a:buSzPts val="2800"/>
              <a:buFont typeface="+mj-lt"/>
              <a:buAutoNum type="arabicParenR"/>
            </a:pPr>
            <a:r>
              <a:rPr lang="fr-FR" sz="2800" b="0" i="0" u="none" strike="noStrike" cap="none" dirty="0">
                <a:solidFill>
                  <a:schemeClr val="tx1"/>
                </a:solidFill>
                <a:latin typeface="Arial"/>
                <a:ea typeface="Arial"/>
                <a:cs typeface="Arial"/>
                <a:sym typeface="Arial"/>
              </a:rPr>
              <a:t> </a:t>
            </a:r>
            <a:r>
              <a:rPr lang="fr-FR" sz="2800" dirty="0">
                <a:solidFill>
                  <a:schemeClr val="tx1"/>
                </a:solidFill>
              </a:rPr>
              <a:t>Évaluation 360 santé mobile</a:t>
            </a:r>
            <a:r>
              <a:rPr lang="fr-FR" sz="2800" b="0" i="0" u="none" strike="noStrike" cap="none" dirty="0">
                <a:solidFill>
                  <a:schemeClr val="tx1"/>
                </a:solidFill>
                <a:latin typeface="Arial"/>
                <a:ea typeface="Arial"/>
                <a:cs typeface="Arial"/>
                <a:sym typeface="Arial"/>
              </a:rPr>
              <a:t> </a:t>
            </a:r>
          </a:p>
          <a:p>
            <a:pPr marL="514350" marR="0" lvl="0" indent="-514350" algn="l" rtl="0">
              <a:lnSpc>
                <a:spcPct val="95000"/>
              </a:lnSpc>
              <a:spcBef>
                <a:spcPts val="600"/>
              </a:spcBef>
              <a:spcAft>
                <a:spcPts val="0"/>
              </a:spcAft>
              <a:buClr>
                <a:schemeClr val="dk2"/>
              </a:buClr>
              <a:buSzPts val="2800"/>
              <a:buFont typeface="+mj-lt"/>
              <a:buAutoNum type="arabicParenR"/>
            </a:pPr>
            <a:endParaRPr lang="fr-FR" sz="2800" dirty="0">
              <a:solidFill>
                <a:schemeClr val="tx1"/>
              </a:solidFill>
            </a:endParaRPr>
          </a:p>
          <a:p>
            <a:pPr marL="514350" lvl="0" indent="-514350">
              <a:lnSpc>
                <a:spcPct val="95000"/>
              </a:lnSpc>
              <a:spcBef>
                <a:spcPts val="600"/>
              </a:spcBef>
              <a:buClr>
                <a:schemeClr val="dk2"/>
              </a:buClr>
              <a:buSzPts val="2800"/>
              <a:buFont typeface="+mj-lt"/>
              <a:buAutoNum type="arabicParenR"/>
            </a:pPr>
            <a:r>
              <a:rPr lang="en-US" sz="2800" dirty="0" err="1">
                <a:solidFill>
                  <a:schemeClr val="tx1"/>
                </a:solidFill>
              </a:rPr>
              <a:t>Campagne</a:t>
            </a:r>
            <a:r>
              <a:rPr lang="en-US" sz="2800" dirty="0">
                <a:solidFill>
                  <a:schemeClr val="tx1"/>
                </a:solidFill>
              </a:rPr>
              <a:t> </a:t>
            </a:r>
            <a:r>
              <a:rPr lang="en-US" sz="2800" dirty="0" err="1">
                <a:solidFill>
                  <a:schemeClr val="tx1"/>
                </a:solidFill>
              </a:rPr>
              <a:t>d’utilisation</a:t>
            </a:r>
            <a:r>
              <a:rPr lang="en-US" sz="2800" dirty="0">
                <a:solidFill>
                  <a:schemeClr val="tx1"/>
                </a:solidFill>
              </a:rPr>
              <a:t> des </a:t>
            </a:r>
            <a:r>
              <a:rPr lang="en-US" sz="2800" dirty="0" err="1">
                <a:solidFill>
                  <a:schemeClr val="tx1"/>
                </a:solidFill>
              </a:rPr>
              <a:t>données</a:t>
            </a:r>
            <a:endParaRPr lang="fr-FR" sz="2800" b="0" i="0" u="none" strike="noStrike" cap="none" dirty="0">
              <a:solidFill>
                <a:schemeClr val="tx1"/>
              </a:solidFill>
              <a:sym typeface="Arial"/>
            </a:endParaRPr>
          </a:p>
          <a:p>
            <a:pPr marL="514350" marR="0" lvl="0" indent="-514350" algn="l" rtl="0">
              <a:lnSpc>
                <a:spcPct val="95000"/>
              </a:lnSpc>
              <a:spcBef>
                <a:spcPts val="600"/>
              </a:spcBef>
              <a:spcAft>
                <a:spcPts val="0"/>
              </a:spcAft>
              <a:buClr>
                <a:schemeClr val="dk2"/>
              </a:buClr>
              <a:buSzPts val="2800"/>
              <a:buFont typeface="+mj-lt"/>
              <a:buAutoNum type="arabicParenR"/>
            </a:pPr>
            <a:endParaRPr lang="fr-FR" sz="2800" dirty="0">
              <a:solidFill>
                <a:schemeClr val="tx1"/>
              </a:solidFill>
            </a:endParaRPr>
          </a:p>
          <a:p>
            <a:pPr marL="514350" marR="0" lvl="0" indent="-514350" algn="l" rtl="0">
              <a:lnSpc>
                <a:spcPct val="95000"/>
              </a:lnSpc>
              <a:spcBef>
                <a:spcPts val="600"/>
              </a:spcBef>
              <a:spcAft>
                <a:spcPts val="0"/>
              </a:spcAft>
              <a:buClr>
                <a:schemeClr val="dk2"/>
              </a:buClr>
              <a:buSzPts val="2800"/>
              <a:buFont typeface="+mj-lt"/>
              <a:buAutoNum type="arabicParenR"/>
            </a:pPr>
            <a:endParaRPr lang="fr-FR" sz="1400" b="0" i="0" u="none" strike="noStrike" cap="none" dirty="0">
              <a:solidFill>
                <a:schemeClr val="tx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37"/>
          <p:cNvSpPr txBox="1">
            <a:spLocks noGrp="1"/>
          </p:cNvSpPr>
          <p:nvPr>
            <p:ph type="title"/>
          </p:nvPr>
        </p:nvSpPr>
        <p:spPr>
          <a:xfrm>
            <a:off x="0" y="0"/>
            <a:ext cx="12192000" cy="1011000"/>
          </a:xfrm>
          <a:prstGeom prst="rect">
            <a:avLst/>
          </a:prstGeom>
          <a:solidFill>
            <a:schemeClr val="tx1"/>
          </a:solidFill>
          <a:ln>
            <a:noFill/>
          </a:ln>
          <a:effectLst>
            <a:outerShdw blurRad="50800" dist="76200" dir="2700000" algn="tl" rotWithShape="0">
              <a:srgbClr val="000000">
                <a:alpha val="40000"/>
              </a:srgbClr>
            </a:outerShdw>
          </a:effectLst>
        </p:spPr>
        <p:txBody>
          <a:bodyPr spcFirstLastPara="1" wrap="square" lIns="274300" tIns="91425" rIns="91425" bIns="91425" anchor="ctr" anchorCtr="0">
            <a:noAutofit/>
          </a:bodyPr>
          <a:lstStyle/>
          <a:p>
            <a:pPr marL="0" lvl="0" indent="0" algn="ctr" rtl="0">
              <a:lnSpc>
                <a:spcPct val="100000"/>
              </a:lnSpc>
              <a:spcBef>
                <a:spcPts val="0"/>
              </a:spcBef>
              <a:spcAft>
                <a:spcPts val="0"/>
              </a:spcAft>
              <a:buClr>
                <a:srgbClr val="1C6294"/>
              </a:buClr>
              <a:buSzPts val="3600"/>
              <a:buFont typeface="Arial"/>
              <a:buNone/>
            </a:pPr>
            <a:r>
              <a:rPr lang="en-US" dirty="0" err="1">
                <a:solidFill>
                  <a:schemeClr val="bg1"/>
                </a:solidFill>
              </a:rPr>
              <a:t>Campagne</a:t>
            </a:r>
            <a:r>
              <a:rPr lang="en-US" dirty="0">
                <a:solidFill>
                  <a:schemeClr val="bg1"/>
                </a:solidFill>
              </a:rPr>
              <a:t> </a:t>
            </a:r>
            <a:r>
              <a:rPr lang="en-US" dirty="0" err="1">
                <a:solidFill>
                  <a:schemeClr val="bg1"/>
                </a:solidFill>
              </a:rPr>
              <a:t>d’utilisation</a:t>
            </a:r>
            <a:r>
              <a:rPr lang="en-US" dirty="0">
                <a:solidFill>
                  <a:schemeClr val="bg1"/>
                </a:solidFill>
              </a:rPr>
              <a:t> des </a:t>
            </a:r>
            <a:r>
              <a:rPr lang="en-US" dirty="0" err="1">
                <a:solidFill>
                  <a:schemeClr val="bg1"/>
                </a:solidFill>
              </a:rPr>
              <a:t>données</a:t>
            </a:r>
            <a:r>
              <a:rPr lang="en-US" dirty="0">
                <a:solidFill>
                  <a:schemeClr val="bg1"/>
                </a:solidFill>
              </a:rPr>
              <a:t> </a:t>
            </a:r>
            <a:r>
              <a:rPr lang="en-US" sz="3600" dirty="0">
                <a:solidFill>
                  <a:schemeClr val="bg1"/>
                </a:solidFill>
              </a:rPr>
              <a:t>: </a:t>
            </a:r>
            <a:r>
              <a:rPr lang="en-US" sz="3600" dirty="0" err="1">
                <a:solidFill>
                  <a:schemeClr val="bg1"/>
                </a:solidFill>
              </a:rPr>
              <a:t>l</a:t>
            </a:r>
            <a:r>
              <a:rPr lang="en-US" dirty="0" err="1">
                <a:solidFill>
                  <a:schemeClr val="bg1"/>
                </a:solidFill>
              </a:rPr>
              <a:t>’appli</a:t>
            </a:r>
            <a:r>
              <a:rPr lang="en-US" dirty="0">
                <a:solidFill>
                  <a:schemeClr val="bg1"/>
                </a:solidFill>
              </a:rPr>
              <a:t> de gestion de santé au </a:t>
            </a:r>
            <a:r>
              <a:rPr lang="en-US" sz="3600" dirty="0">
                <a:solidFill>
                  <a:schemeClr val="bg1"/>
                </a:solidFill>
              </a:rPr>
              <a:t>Malawi</a:t>
            </a:r>
            <a:endParaRPr dirty="0">
              <a:solidFill>
                <a:schemeClr val="bg1"/>
              </a:solidFill>
            </a:endParaRPr>
          </a:p>
        </p:txBody>
      </p:sp>
      <p:pic>
        <p:nvPicPr>
          <p:cNvPr id="1265" name="Google Shape;1265;p37"/>
          <p:cNvPicPr preferRelativeResize="0"/>
          <p:nvPr/>
        </p:nvPicPr>
        <p:blipFill rotWithShape="1">
          <a:blip r:embed="rId3">
            <a:alphaModFix/>
          </a:blip>
          <a:srcRect/>
          <a:stretch/>
        </p:blipFill>
        <p:spPr>
          <a:xfrm>
            <a:off x="3447316" y="1529383"/>
            <a:ext cx="2648684" cy="4708770"/>
          </a:xfrm>
          <a:prstGeom prst="rect">
            <a:avLst/>
          </a:prstGeom>
          <a:noFill/>
          <a:ln>
            <a:noFill/>
          </a:ln>
        </p:spPr>
      </p:pic>
      <p:pic>
        <p:nvPicPr>
          <p:cNvPr id="1266" name="Google Shape;1266;p37"/>
          <p:cNvPicPr preferRelativeResize="0"/>
          <p:nvPr/>
        </p:nvPicPr>
        <p:blipFill rotWithShape="1">
          <a:blip r:embed="rId4">
            <a:alphaModFix/>
          </a:blip>
          <a:srcRect/>
          <a:stretch/>
        </p:blipFill>
        <p:spPr>
          <a:xfrm>
            <a:off x="6212659" y="1529383"/>
            <a:ext cx="2648684" cy="4688548"/>
          </a:xfrm>
          <a:prstGeom prst="rect">
            <a:avLst/>
          </a:prstGeom>
          <a:noFill/>
          <a:ln>
            <a:noFill/>
          </a:ln>
        </p:spPr>
      </p:pic>
      <p:sp>
        <p:nvSpPr>
          <p:cNvPr id="1267" name="Google Shape;1267;p37"/>
          <p:cNvSpPr/>
          <p:nvPr/>
        </p:nvSpPr>
        <p:spPr>
          <a:xfrm>
            <a:off x="1558592" y="2029967"/>
            <a:ext cx="1233248" cy="16065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rebuchet MS"/>
              <a:ea typeface="Trebuchet MS"/>
              <a:cs typeface="Trebuchet MS"/>
              <a:sym typeface="Trebuchet MS"/>
            </a:endParaRPr>
          </a:p>
        </p:txBody>
      </p:sp>
      <p:pic>
        <p:nvPicPr>
          <p:cNvPr id="1268" name="Google Shape;1268;p37"/>
          <p:cNvPicPr preferRelativeResize="0"/>
          <p:nvPr/>
        </p:nvPicPr>
        <p:blipFill rotWithShape="1">
          <a:blip r:embed="rId5">
            <a:alphaModFix/>
          </a:blip>
          <a:srcRect/>
          <a:stretch/>
        </p:blipFill>
        <p:spPr>
          <a:xfrm>
            <a:off x="1637331" y="3267144"/>
            <a:ext cx="1233248" cy="1233248"/>
          </a:xfrm>
          <a:prstGeom prst="rect">
            <a:avLst/>
          </a:prstGeom>
          <a:noFill/>
          <a:ln>
            <a:noFill/>
          </a:ln>
        </p:spPr>
      </p:pic>
      <p:sp>
        <p:nvSpPr>
          <p:cNvPr id="1269" name="Google Shape;1269;p37"/>
          <p:cNvSpPr/>
          <p:nvPr/>
        </p:nvSpPr>
        <p:spPr>
          <a:xfrm>
            <a:off x="9230325" y="2750275"/>
            <a:ext cx="2648700" cy="2499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dirty="0">
                <a:solidFill>
                  <a:schemeClr val="dk1"/>
                </a:solidFill>
                <a:latin typeface="Trebuchet MS"/>
                <a:ea typeface="Trebuchet MS"/>
                <a:cs typeface="Trebuchet MS"/>
                <a:sym typeface="Trebuchet MS"/>
              </a:rPr>
              <a:t>Cherchez</a:t>
            </a:r>
            <a:r>
              <a:rPr lang="en-US" sz="2000" b="0" i="1" u="none" strike="noStrike" cap="none" dirty="0">
                <a:solidFill>
                  <a:schemeClr val="dk1"/>
                </a:solidFill>
                <a:latin typeface="Trebuchet MS"/>
                <a:ea typeface="Trebuchet MS"/>
                <a:cs typeface="Trebuchet MS"/>
                <a:sym typeface="Trebuchet MS"/>
              </a:rPr>
              <a:t> “Malawi HMIS</a:t>
            </a:r>
            <a:r>
              <a:rPr lang="en-US" sz="2000" i="1" dirty="0">
                <a:solidFill>
                  <a:schemeClr val="dk1"/>
                </a:solidFill>
                <a:latin typeface="Trebuchet MS"/>
                <a:ea typeface="Trebuchet MS"/>
                <a:cs typeface="Trebuchet MS"/>
                <a:sym typeface="Trebuchet MS"/>
              </a:rPr>
              <a:t> app</a:t>
            </a:r>
            <a:r>
              <a:rPr lang="en-US" sz="2000" b="0" i="1" u="none" strike="noStrike" cap="none" dirty="0">
                <a:solidFill>
                  <a:schemeClr val="dk1"/>
                </a:solidFill>
                <a:latin typeface="Trebuchet MS"/>
                <a:ea typeface="Trebuchet MS"/>
                <a:cs typeface="Trebuchet MS"/>
                <a:sym typeface="Trebuchet MS"/>
              </a:rPr>
              <a:t>” </a:t>
            </a:r>
            <a:r>
              <a:rPr lang="en-US" sz="2000" i="1" dirty="0">
                <a:solidFill>
                  <a:schemeClr val="dk1"/>
                </a:solidFill>
                <a:latin typeface="Trebuchet MS"/>
                <a:ea typeface="Trebuchet MS"/>
                <a:cs typeface="Trebuchet MS"/>
                <a:sym typeface="Trebuchet MS"/>
              </a:rPr>
              <a:t>dans</a:t>
            </a:r>
            <a:r>
              <a:rPr lang="en-US" sz="2000" b="0" i="1" u="none" strike="noStrike" cap="none" dirty="0">
                <a:solidFill>
                  <a:schemeClr val="dk1"/>
                </a:solidFill>
                <a:latin typeface="Trebuchet MS"/>
                <a:ea typeface="Trebuchet MS"/>
                <a:cs typeface="Trebuchet MS"/>
                <a:sym typeface="Trebuchet MS"/>
              </a:rPr>
              <a:t> Google </a:t>
            </a:r>
            <a:r>
              <a:rPr lang="en-US" sz="2000" b="0" i="1" u="none" strike="noStrike" cap="none" dirty="0" err="1">
                <a:solidFill>
                  <a:schemeClr val="dk1"/>
                </a:solidFill>
                <a:latin typeface="Trebuchet MS"/>
                <a:ea typeface="Trebuchet MS"/>
                <a:cs typeface="Trebuchet MS"/>
                <a:sym typeface="Trebuchet MS"/>
              </a:rPr>
              <a:t>Playstore</a:t>
            </a:r>
            <a:r>
              <a:rPr lang="en-US" sz="2000" b="0" i="1" u="none" strike="noStrike" cap="none" dirty="0">
                <a:solidFill>
                  <a:schemeClr val="dk1"/>
                </a:solidFill>
                <a:latin typeface="Trebuchet MS"/>
                <a:ea typeface="Trebuchet MS"/>
                <a:cs typeface="Trebuchet MS"/>
                <a:sym typeface="Trebuchet MS"/>
              </a:rPr>
              <a:t> </a:t>
            </a:r>
            <a:r>
              <a:rPr lang="en-US" sz="2000" i="1" dirty="0">
                <a:solidFill>
                  <a:schemeClr val="dk1"/>
                </a:solidFill>
                <a:latin typeface="Trebuchet MS"/>
                <a:ea typeface="Trebuchet MS"/>
                <a:cs typeface="Trebuchet MS"/>
                <a:sym typeface="Trebuchet MS"/>
              </a:rPr>
              <a:t>pour </a:t>
            </a:r>
            <a:r>
              <a:rPr lang="en-US" sz="2000" i="1" dirty="0" err="1">
                <a:solidFill>
                  <a:schemeClr val="dk1"/>
                </a:solidFill>
                <a:latin typeface="Trebuchet MS"/>
                <a:ea typeface="Trebuchet MS"/>
                <a:cs typeface="Trebuchet MS"/>
                <a:sym typeface="Trebuchet MS"/>
              </a:rPr>
              <a:t>télécharger</a:t>
            </a:r>
            <a:r>
              <a:rPr lang="en-US" sz="2000" i="1" dirty="0">
                <a:solidFill>
                  <a:schemeClr val="dk1"/>
                </a:solidFill>
                <a:latin typeface="Trebuchet MS"/>
                <a:ea typeface="Trebuchet MS"/>
                <a:cs typeface="Trebuchet MS"/>
                <a:sym typeface="Trebuchet MS"/>
              </a:rPr>
              <a:t> </a:t>
            </a:r>
            <a:r>
              <a:rPr lang="en-US" sz="2000" i="1" dirty="0" err="1">
                <a:solidFill>
                  <a:schemeClr val="dk1"/>
                </a:solidFill>
                <a:latin typeface="Trebuchet MS"/>
                <a:ea typeface="Trebuchet MS"/>
                <a:cs typeface="Trebuchet MS"/>
                <a:sym typeface="Trebuchet MS"/>
              </a:rPr>
              <a:t>l’</a:t>
            </a:r>
            <a:r>
              <a:rPr lang="en-US" sz="2000" b="0" i="1" u="none" strike="noStrike" cap="none" dirty="0" err="1">
                <a:solidFill>
                  <a:schemeClr val="dk1"/>
                </a:solidFill>
                <a:latin typeface="Trebuchet MS"/>
                <a:ea typeface="Trebuchet MS"/>
                <a:cs typeface="Trebuchet MS"/>
                <a:sym typeface="Trebuchet MS"/>
              </a:rPr>
              <a:t>application</a:t>
            </a:r>
            <a:r>
              <a:rPr lang="en-US" sz="2000" b="0" i="1" u="none" strike="noStrike" cap="none" dirty="0">
                <a:solidFill>
                  <a:schemeClr val="dk1"/>
                </a:solidFill>
                <a:latin typeface="Trebuchet MS"/>
                <a:ea typeface="Trebuchet MS"/>
                <a:cs typeface="Trebuchet MS"/>
                <a:sym typeface="Trebuchet MS"/>
              </a:rPr>
              <a:t> </a:t>
            </a:r>
            <a:r>
              <a:rPr lang="en-US" sz="2000" i="1" dirty="0">
                <a:solidFill>
                  <a:schemeClr val="dk1"/>
                </a:solidFill>
                <a:latin typeface="Trebuchet MS"/>
                <a:ea typeface="Trebuchet MS"/>
                <a:cs typeface="Trebuchet MS"/>
                <a:sym typeface="Trebuchet MS"/>
              </a:rPr>
              <a:t>et </a:t>
            </a:r>
            <a:r>
              <a:rPr lang="en-US" sz="2000" i="1" dirty="0" err="1">
                <a:solidFill>
                  <a:schemeClr val="dk1"/>
                </a:solidFill>
                <a:latin typeface="Trebuchet MS"/>
                <a:ea typeface="Trebuchet MS"/>
                <a:cs typeface="Trebuchet MS"/>
                <a:sym typeface="Trebuchet MS"/>
              </a:rPr>
              <a:t>connectez-vous</a:t>
            </a:r>
            <a:r>
              <a:rPr lang="en-US" sz="2000" i="1" dirty="0">
                <a:solidFill>
                  <a:schemeClr val="dk1"/>
                </a:solidFill>
                <a:latin typeface="Trebuchet MS"/>
                <a:ea typeface="Trebuchet MS"/>
                <a:cs typeface="Trebuchet MS"/>
                <a:sym typeface="Trebuchet MS"/>
              </a:rPr>
              <a:t> avec </a:t>
            </a:r>
            <a:r>
              <a:rPr lang="en-US" sz="2000" i="1" dirty="0" err="1">
                <a:solidFill>
                  <a:schemeClr val="dk1"/>
                </a:solidFill>
                <a:latin typeface="Trebuchet MS"/>
                <a:ea typeface="Trebuchet MS"/>
                <a:cs typeface="Trebuchet MS"/>
                <a:sym typeface="Trebuchet MS"/>
              </a:rPr>
              <a:t>vos</a:t>
            </a:r>
            <a:r>
              <a:rPr lang="en-US" sz="2000" i="1" dirty="0">
                <a:solidFill>
                  <a:schemeClr val="dk1"/>
                </a:solidFill>
                <a:latin typeface="Trebuchet MS"/>
                <a:ea typeface="Trebuchet MS"/>
                <a:cs typeface="Trebuchet MS"/>
                <a:sym typeface="Trebuchet MS"/>
              </a:rPr>
              <a:t> </a:t>
            </a:r>
            <a:r>
              <a:rPr lang="en-US" sz="2000" i="1" dirty="0" err="1">
                <a:solidFill>
                  <a:schemeClr val="dk1"/>
                </a:solidFill>
                <a:latin typeface="Trebuchet MS"/>
                <a:ea typeface="Trebuchet MS"/>
                <a:cs typeface="Trebuchet MS"/>
                <a:sym typeface="Trebuchet MS"/>
              </a:rPr>
              <a:t>identifiants</a:t>
            </a:r>
            <a:r>
              <a:rPr lang="en-US" sz="2000" i="1" dirty="0">
                <a:solidFill>
                  <a:schemeClr val="dk1"/>
                </a:solidFill>
                <a:latin typeface="Trebuchet MS"/>
                <a:ea typeface="Trebuchet MS"/>
                <a:cs typeface="Trebuchet MS"/>
                <a:sym typeface="Trebuchet MS"/>
              </a:rPr>
              <a:t> </a:t>
            </a:r>
            <a:r>
              <a:rPr lang="en-US" sz="2000" b="0" i="1" u="none" strike="noStrike" cap="none" dirty="0">
                <a:solidFill>
                  <a:schemeClr val="dk1"/>
                </a:solidFill>
                <a:latin typeface="Trebuchet MS"/>
                <a:ea typeface="Trebuchet MS"/>
                <a:cs typeface="Trebuchet MS"/>
                <a:sym typeface="Trebuchet MS"/>
              </a:rPr>
              <a:t>DHIS2.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pic>
        <p:nvPicPr>
          <p:cNvPr id="1285" name="Google Shape;1285;p39" descr="A picture containing person&#10;&#10;Description automatically generated"/>
          <p:cNvPicPr preferRelativeResize="0"/>
          <p:nvPr/>
        </p:nvPicPr>
        <p:blipFill rotWithShape="1">
          <a:blip r:embed="rId3">
            <a:alphaModFix/>
          </a:blip>
          <a:srcRect r="-3" b="56205"/>
          <a:stretch/>
        </p:blipFill>
        <p:spPr>
          <a:xfrm>
            <a:off x="1246574" y="10"/>
            <a:ext cx="3913632" cy="2285224"/>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id="1286" name="Google Shape;1286;p39" descr="A close up of text on a white surface&#10;&#10;Description automatically generated"/>
          <p:cNvPicPr preferRelativeResize="0"/>
          <p:nvPr/>
        </p:nvPicPr>
        <p:blipFill rotWithShape="1">
          <a:blip r:embed="rId4">
            <a:alphaModFix/>
          </a:blip>
          <a:srcRect t="6736" r="4" b="4"/>
          <a:stretch/>
        </p:blipFill>
        <p:spPr>
          <a:xfrm>
            <a:off x="20" y="2279205"/>
            <a:ext cx="3564618" cy="4569668"/>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id="1287" name="Google Shape;1287;p39" descr="A picture containing indoor&#10;&#10;Description automatically generated"/>
          <p:cNvPicPr preferRelativeResize="0"/>
          <p:nvPr/>
        </p:nvPicPr>
        <p:blipFill rotWithShape="1">
          <a:blip r:embed="rId5">
            <a:alphaModFix/>
          </a:blip>
          <a:srcRect r="3" b="25001"/>
          <a:stretch/>
        </p:blipFill>
        <p:spPr>
          <a:xfrm>
            <a:off x="5511871" y="780500"/>
            <a:ext cx="2852928" cy="2852928"/>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pic>
        <p:nvPicPr>
          <p:cNvPr id="1288" name="Google Shape;1288;p39" descr="A picture containing text, indoor&#10;&#10;Description automatically generated"/>
          <p:cNvPicPr preferRelativeResize="0"/>
          <p:nvPr/>
        </p:nvPicPr>
        <p:blipFill rotWithShape="1">
          <a:blip r:embed="rId6">
            <a:alphaModFix/>
          </a:blip>
          <a:srcRect t="12704" r="2" b="4375"/>
          <a:stretch/>
        </p:blipFill>
        <p:spPr>
          <a:xfrm>
            <a:off x="8918761" y="-4331"/>
            <a:ext cx="3273238" cy="3618965"/>
          </a:xfrm>
          <a:custGeom>
            <a:avLst/>
            <a:gdLst/>
            <a:ahLst/>
            <a:cxnLst/>
            <a:rect l="l" t="t" r="r" b="b"/>
            <a:pathLst>
              <a:path w="3273238" h="3618965" extrusionOk="0">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ln>
            <a:noFill/>
          </a:ln>
        </p:spPr>
      </p:pic>
      <p:sp>
        <p:nvSpPr>
          <p:cNvPr id="1289" name="Google Shape;1289;p39"/>
          <p:cNvSpPr txBox="1">
            <a:spLocks noGrp="1"/>
          </p:cNvSpPr>
          <p:nvPr>
            <p:ph type="title"/>
          </p:nvPr>
        </p:nvSpPr>
        <p:spPr>
          <a:xfrm>
            <a:off x="4346700" y="4198024"/>
            <a:ext cx="7845300" cy="1197300"/>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fontScale="90000"/>
          </a:bodyPr>
          <a:lstStyle/>
          <a:p>
            <a:pPr marL="0" lvl="0" indent="0" algn="l" rtl="0">
              <a:lnSpc>
                <a:spcPct val="100000"/>
              </a:lnSpc>
              <a:spcBef>
                <a:spcPts val="0"/>
              </a:spcBef>
              <a:spcAft>
                <a:spcPts val="0"/>
              </a:spcAft>
              <a:buClr>
                <a:schemeClr val="lt1"/>
              </a:buClr>
              <a:buSzPts val="3600"/>
              <a:buFont typeface="Arial"/>
              <a:buNone/>
            </a:pPr>
            <a:r>
              <a:rPr lang="en-US">
                <a:latin typeface="Arial"/>
                <a:ea typeface="Arial"/>
                <a:cs typeface="Arial"/>
                <a:sym typeface="Arial"/>
              </a:rPr>
              <a:t>Exemples de cas d’utilisation des données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40"/>
          <p:cNvSpPr/>
          <p:nvPr/>
        </p:nvSpPr>
        <p:spPr>
          <a:xfrm>
            <a:off x="11169900" y="5212628"/>
            <a:ext cx="976054" cy="1526679"/>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95" name="Google Shape;1295;p40"/>
          <p:cNvSpPr txBox="1">
            <a:spLocks noGrp="1"/>
          </p:cNvSpPr>
          <p:nvPr>
            <p:ph type="title" idx="4294967295"/>
          </p:nvPr>
        </p:nvSpPr>
        <p:spPr>
          <a:xfrm>
            <a:off x="0" y="200025"/>
            <a:ext cx="12192000" cy="6333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fontScale="90000"/>
          </a:bodyPr>
          <a:lstStyle/>
          <a:p>
            <a:pPr marL="0" lvl="0" indent="0" algn="l" rtl="0">
              <a:lnSpc>
                <a:spcPct val="100000"/>
              </a:lnSpc>
              <a:spcBef>
                <a:spcPts val="0"/>
              </a:spcBef>
              <a:spcAft>
                <a:spcPts val="0"/>
              </a:spcAft>
              <a:buClr>
                <a:schemeClr val="lt1"/>
              </a:buClr>
              <a:buSzPts val="3240"/>
              <a:buFont typeface="Arial"/>
              <a:buNone/>
            </a:pPr>
            <a:r>
              <a:rPr lang="en-US" sz="3240">
                <a:latin typeface="Arial"/>
                <a:ea typeface="Arial"/>
                <a:cs typeface="Arial"/>
                <a:sym typeface="Arial"/>
              </a:rPr>
              <a:t>Equipe nationale pour la RMNCH</a:t>
            </a:r>
            <a:endParaRPr/>
          </a:p>
        </p:txBody>
      </p:sp>
      <p:sp>
        <p:nvSpPr>
          <p:cNvPr id="1296" name="Google Shape;1296;p40"/>
          <p:cNvSpPr/>
          <p:nvPr/>
        </p:nvSpPr>
        <p:spPr>
          <a:xfrm>
            <a:off x="289150" y="3596609"/>
            <a:ext cx="3238500" cy="2067592"/>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1">
                <a:solidFill>
                  <a:srgbClr val="7F7F7F"/>
                </a:solidFill>
              </a:rPr>
              <a:t>Tous les trimestres, l’équipe</a:t>
            </a:r>
            <a:r>
              <a:rPr lang="en-US" sz="1600" b="0" i="1" u="none" strike="noStrike" cap="none">
                <a:solidFill>
                  <a:srgbClr val="7F7F7F"/>
                </a:solidFill>
                <a:latin typeface="Arial"/>
                <a:ea typeface="Arial"/>
                <a:cs typeface="Arial"/>
                <a:sym typeface="Arial"/>
              </a:rPr>
              <a:t> RMNCH </a:t>
            </a:r>
            <a:r>
              <a:rPr lang="en-US" sz="1600" i="1">
                <a:solidFill>
                  <a:srgbClr val="7F7F7F"/>
                </a:solidFill>
              </a:rPr>
              <a:t>examine l’utilisation des services et les tendances</a:t>
            </a:r>
            <a:r>
              <a:rPr lang="en-US" sz="1600" b="0" i="1" u="none" strike="noStrike" cap="none">
                <a:solidFill>
                  <a:srgbClr val="7F7F7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7F7F7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i="1">
                <a:solidFill>
                  <a:srgbClr val="7F7F7F"/>
                </a:solidFill>
              </a:rPr>
              <a:t>Un indicateur d’intérêt:</a:t>
            </a:r>
            <a:r>
              <a:rPr lang="en-US" sz="1600" b="0" i="1" u="none" strike="noStrike" cap="none">
                <a:solidFill>
                  <a:srgbClr val="7F7F7F"/>
                </a:solidFill>
                <a:latin typeface="Arial"/>
                <a:ea typeface="Arial"/>
                <a:cs typeface="Arial"/>
                <a:sym typeface="Arial"/>
              </a:rPr>
              <a:t> </a:t>
            </a:r>
            <a:r>
              <a:rPr lang="en-US" sz="1600" b="1" i="1">
                <a:solidFill>
                  <a:srgbClr val="7F7F7F"/>
                </a:solidFill>
              </a:rPr>
              <a:t>l’âge des femmes enceintes</a:t>
            </a:r>
            <a:r>
              <a:rPr lang="en-US" sz="1600" i="1">
                <a:solidFill>
                  <a:srgbClr val="7F7F7F"/>
                </a:solidFill>
              </a:rPr>
              <a:t>, pour comprendre où octroyer les ressources pour les grossesses précoces</a:t>
            </a:r>
            <a:r>
              <a:rPr lang="en-US" sz="1600" b="0" i="1" u="none" strike="noStrike" cap="none">
                <a:solidFill>
                  <a:srgbClr val="7F7F7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1" u="none" strike="noStrike" cap="none">
              <a:solidFill>
                <a:srgbClr val="7F7F7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7F7F7F"/>
                </a:solidFill>
                <a:latin typeface="Arial"/>
                <a:ea typeface="Arial"/>
                <a:cs typeface="Arial"/>
                <a:sym typeface="Arial"/>
              </a:rPr>
              <a:t>L</a:t>
            </a:r>
            <a:r>
              <a:rPr lang="en-US" sz="1600" i="1">
                <a:solidFill>
                  <a:srgbClr val="7F7F7F"/>
                </a:solidFill>
              </a:rPr>
              <a:t>’un des objectifs principaux ce trimestre est de réduire le nombre de grossesse précoces.</a:t>
            </a:r>
            <a:endParaRPr sz="1400" b="0" i="0" u="none" strike="noStrike" cap="none">
              <a:solidFill>
                <a:srgbClr val="000000"/>
              </a:solidFill>
              <a:latin typeface="Arial"/>
              <a:ea typeface="Arial"/>
              <a:cs typeface="Arial"/>
              <a:sym typeface="Arial"/>
            </a:endParaRPr>
          </a:p>
        </p:txBody>
      </p:sp>
      <p:cxnSp>
        <p:nvCxnSpPr>
          <p:cNvPr id="1297" name="Google Shape;1297;p40"/>
          <p:cNvCxnSpPr/>
          <p:nvPr/>
        </p:nvCxnSpPr>
        <p:spPr>
          <a:xfrm>
            <a:off x="3644810" y="884444"/>
            <a:ext cx="0" cy="5854863"/>
          </a:xfrm>
          <a:prstGeom prst="straightConnector1">
            <a:avLst/>
          </a:prstGeom>
          <a:noFill/>
          <a:ln w="12700" cap="rnd" cmpd="sng">
            <a:solidFill>
              <a:srgbClr val="D8D8D8"/>
            </a:solidFill>
            <a:prstDash val="solid"/>
            <a:round/>
            <a:headEnd type="none" w="sm" len="sm"/>
            <a:tailEnd type="none" w="sm" len="sm"/>
          </a:ln>
        </p:spPr>
      </p:cxnSp>
      <p:sp>
        <p:nvSpPr>
          <p:cNvPr id="1298" name="Google Shape;1298;p40"/>
          <p:cNvSpPr/>
          <p:nvPr/>
        </p:nvSpPr>
        <p:spPr>
          <a:xfrm>
            <a:off x="3824984" y="911710"/>
            <a:ext cx="3927000" cy="1384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i="1">
                <a:solidFill>
                  <a:srgbClr val="7F7F7F"/>
                </a:solidFill>
              </a:rPr>
              <a:t>L’équipe se penche sur les </a:t>
            </a:r>
            <a:r>
              <a:rPr lang="en-US" sz="1600" b="1" i="1" u="none" strike="noStrike" cap="none">
                <a:solidFill>
                  <a:srgbClr val="7F7F7F"/>
                </a:solidFill>
                <a:latin typeface="Arial"/>
                <a:ea typeface="Arial"/>
                <a:cs typeface="Arial"/>
                <a:sym typeface="Arial"/>
              </a:rPr>
              <a:t>taux régionaux de grosses</a:t>
            </a:r>
            <a:r>
              <a:rPr lang="en-US" sz="1600" b="1" i="1">
                <a:solidFill>
                  <a:srgbClr val="7F7F7F"/>
                </a:solidFill>
              </a:rPr>
              <a:t>ses</a:t>
            </a:r>
            <a:r>
              <a:rPr lang="en-US" sz="1600" b="1" i="1" u="none" strike="noStrike" cap="none">
                <a:solidFill>
                  <a:srgbClr val="7F7F7F"/>
                </a:solidFill>
                <a:latin typeface="Arial"/>
                <a:ea typeface="Arial"/>
                <a:cs typeface="Arial"/>
                <a:sym typeface="Arial"/>
              </a:rPr>
              <a:t> précoces</a:t>
            </a:r>
            <a:r>
              <a:rPr lang="en-US" sz="1600" b="0" i="1" u="none" strike="noStrike" cap="none">
                <a:solidFill>
                  <a:srgbClr val="7F7F7F"/>
                </a:solidFill>
                <a:latin typeface="Arial"/>
                <a:ea typeface="Arial"/>
                <a:cs typeface="Arial"/>
                <a:sym typeface="Arial"/>
              </a:rPr>
              <a:t> </a:t>
            </a:r>
            <a:r>
              <a:rPr lang="en-US" sz="1600" i="1">
                <a:solidFill>
                  <a:srgbClr val="7F7F7F"/>
                </a:solidFill>
              </a:rPr>
              <a:t>et observe que ce taux est au plus élevé dans la région occidentale. Elle décide d’examiner de plus près la situation.</a:t>
            </a:r>
            <a:endParaRPr sz="1400" b="0" i="0" u="none" strike="noStrike" cap="none">
              <a:solidFill>
                <a:srgbClr val="000000"/>
              </a:solidFill>
              <a:latin typeface="Arial"/>
              <a:ea typeface="Arial"/>
              <a:cs typeface="Arial"/>
              <a:sym typeface="Arial"/>
            </a:endParaRPr>
          </a:p>
        </p:txBody>
      </p:sp>
      <p:sp>
        <p:nvSpPr>
          <p:cNvPr id="1299" name="Google Shape;1299;p40"/>
          <p:cNvSpPr/>
          <p:nvPr/>
        </p:nvSpPr>
        <p:spPr>
          <a:xfrm>
            <a:off x="7688986" y="802099"/>
            <a:ext cx="4259822" cy="132327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i="1">
                <a:solidFill>
                  <a:srgbClr val="7F7F7F"/>
                </a:solidFill>
              </a:rPr>
              <a:t>Elle recoupe</a:t>
            </a:r>
            <a:r>
              <a:rPr lang="en-US" sz="1600" b="0" i="1" u="none" strike="noStrike" cap="none">
                <a:solidFill>
                  <a:srgbClr val="7F7F7F"/>
                </a:solidFill>
                <a:latin typeface="Arial"/>
                <a:ea typeface="Arial"/>
                <a:cs typeface="Arial"/>
                <a:sym typeface="Arial"/>
              </a:rPr>
              <a:t> </a:t>
            </a:r>
            <a:r>
              <a:rPr lang="en-US" sz="1600" b="1" i="1">
                <a:solidFill>
                  <a:srgbClr val="7F7F7F"/>
                </a:solidFill>
              </a:rPr>
              <a:t>données démographiques</a:t>
            </a:r>
            <a:r>
              <a:rPr lang="en-US" sz="1600" b="1" i="1" u="none" strike="noStrike" cap="none">
                <a:solidFill>
                  <a:srgbClr val="7F7F7F"/>
                </a:solidFill>
                <a:latin typeface="Arial"/>
                <a:ea typeface="Arial"/>
                <a:cs typeface="Arial"/>
                <a:sym typeface="Arial"/>
              </a:rPr>
              <a:t> </a:t>
            </a:r>
            <a:r>
              <a:rPr lang="en-US" sz="1600" i="1">
                <a:solidFill>
                  <a:srgbClr val="7F7F7F"/>
                </a:solidFill>
              </a:rPr>
              <a:t>et données sur les grossesses puis étudie chaque village pour trouver les taux les plus élevés et agir.</a:t>
            </a:r>
            <a:r>
              <a:rPr lang="en-US" sz="1600" b="0" i="1" u="none" strike="noStrike" cap="none">
                <a:solidFill>
                  <a:srgbClr val="7F7F7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00" name="Google Shape;1300;p40"/>
          <p:cNvSpPr/>
          <p:nvPr/>
        </p:nvSpPr>
        <p:spPr>
          <a:xfrm rot="5400000">
            <a:off x="7267309" y="1410420"/>
            <a:ext cx="522908" cy="187582"/>
          </a:xfrm>
          <a:prstGeom prst="triangle">
            <a:avLst>
              <a:gd name="adj" fmla="val 50000"/>
            </a:avLst>
          </a:prstGeom>
          <a:solidFill>
            <a:srgbClr val="D8D8D8"/>
          </a:solidFill>
          <a:ln w="19050" cap="rnd"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1301" name="Google Shape;1301;p40" descr="A close up of a map&#10;&#10;Description automatically generated"/>
          <p:cNvPicPr preferRelativeResize="0"/>
          <p:nvPr/>
        </p:nvPicPr>
        <p:blipFill rotWithShape="1">
          <a:blip r:embed="rId3">
            <a:alphaModFix/>
          </a:blip>
          <a:srcRect l="27417" t="22102" r="11660" b="26222"/>
          <a:stretch/>
        </p:blipFill>
        <p:spPr>
          <a:xfrm>
            <a:off x="3875442" y="2591313"/>
            <a:ext cx="3055126" cy="3919653"/>
          </a:xfrm>
          <a:prstGeom prst="rect">
            <a:avLst/>
          </a:prstGeom>
          <a:noFill/>
          <a:ln>
            <a:noFill/>
          </a:ln>
        </p:spPr>
      </p:pic>
      <p:pic>
        <p:nvPicPr>
          <p:cNvPr id="1302" name="Google Shape;1302;p40"/>
          <p:cNvPicPr preferRelativeResize="0"/>
          <p:nvPr/>
        </p:nvPicPr>
        <p:blipFill rotWithShape="1">
          <a:blip r:embed="rId4">
            <a:alphaModFix/>
          </a:blip>
          <a:srcRect l="36317" t="37080" r="32726" b="35415"/>
          <a:stretch/>
        </p:blipFill>
        <p:spPr>
          <a:xfrm>
            <a:off x="272523" y="1141958"/>
            <a:ext cx="3141626" cy="1744362"/>
          </a:xfrm>
          <a:prstGeom prst="ellipse">
            <a:avLst/>
          </a:prstGeom>
          <a:noFill/>
          <a:ln>
            <a:noFill/>
          </a:ln>
        </p:spPr>
      </p:pic>
      <p:sp>
        <p:nvSpPr>
          <p:cNvPr id="1303" name="Google Shape;1303;p40"/>
          <p:cNvSpPr/>
          <p:nvPr/>
        </p:nvSpPr>
        <p:spPr>
          <a:xfrm>
            <a:off x="3742650" y="3124200"/>
            <a:ext cx="1641546" cy="824966"/>
          </a:xfrm>
          <a:prstGeom prst="wedgeRectCallout">
            <a:avLst>
              <a:gd name="adj1" fmla="val 9174"/>
              <a:gd name="adj2" fmla="val 125695"/>
            </a:avLst>
          </a:pr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a:solidFill>
                  <a:schemeClr val="lt1"/>
                </a:solidFill>
                <a:latin typeface="Libre Franklin"/>
                <a:ea typeface="Libre Franklin"/>
                <a:cs typeface="Libre Franklin"/>
                <a:sym typeface="Libre Franklin"/>
              </a:rPr>
              <a:t>Région occidentale</a:t>
            </a: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r>
              <a:rPr lang="en-US" sz="1100">
                <a:solidFill>
                  <a:schemeClr val="lt1"/>
                </a:solidFill>
                <a:latin typeface="Libre Franklin"/>
                <a:ea typeface="Libre Franklin"/>
                <a:cs typeface="Libre Franklin"/>
                <a:sym typeface="Libre Franklin"/>
              </a:rPr>
              <a:t>Grossesses chez les </a:t>
            </a:r>
            <a:r>
              <a:rPr lang="en-US" sz="1100" b="0" i="0" u="none" strike="noStrike" cap="none">
                <a:solidFill>
                  <a:schemeClr val="lt1"/>
                </a:solidFill>
                <a:latin typeface="Libre Franklin"/>
                <a:ea typeface="Libre Franklin"/>
                <a:cs typeface="Libre Franklin"/>
                <a:sym typeface="Libre Franklin"/>
              </a:rPr>
              <a:t>&lt;15 </a:t>
            </a:r>
            <a:r>
              <a:rPr lang="en-US" sz="1100">
                <a:solidFill>
                  <a:schemeClr val="lt1"/>
                </a:solidFill>
                <a:latin typeface="Libre Franklin"/>
                <a:ea typeface="Libre Franklin"/>
                <a:cs typeface="Libre Franklin"/>
                <a:sym typeface="Libre Franklin"/>
              </a:rPr>
              <a:t>et 1</a:t>
            </a:r>
            <a:r>
              <a:rPr lang="en-US" sz="1100" b="0" i="0" u="none" strike="noStrike" cap="none">
                <a:solidFill>
                  <a:schemeClr val="lt1"/>
                </a:solidFill>
                <a:latin typeface="Libre Franklin"/>
                <a:ea typeface="Libre Franklin"/>
                <a:cs typeface="Libre Franklin"/>
                <a:sym typeface="Libre Franklin"/>
              </a:rPr>
              <a:t>5-19 an</a:t>
            </a:r>
            <a:r>
              <a:rPr lang="en-US" sz="1100">
                <a:solidFill>
                  <a:schemeClr val="lt1"/>
                </a:solidFill>
                <a:latin typeface="Libre Franklin"/>
                <a:ea typeface="Libre Franklin"/>
                <a:cs typeface="Libre Franklin"/>
                <a:sym typeface="Libre Franklin"/>
              </a:rPr>
              <a:t>s </a:t>
            </a:r>
            <a:r>
              <a:rPr lang="en-US" sz="1100" b="0" i="0" u="none" strike="noStrike" cap="none">
                <a:solidFill>
                  <a:schemeClr val="lt1"/>
                </a:solidFill>
                <a:latin typeface="Libre Franklin"/>
                <a:ea typeface="Libre Franklin"/>
                <a:cs typeface="Libre Franklin"/>
                <a:sym typeface="Libre Franklin"/>
              </a:rPr>
              <a:t>: 20.55</a:t>
            </a:r>
            <a:r>
              <a:rPr lang="en-US" sz="1100">
                <a:solidFill>
                  <a:schemeClr val="lt1"/>
                </a:solidFill>
                <a:latin typeface="Libre Franklin"/>
                <a:ea typeface="Libre Franklin"/>
                <a:cs typeface="Libre Franklin"/>
                <a:sym typeface="Libre Franklin"/>
              </a:rPr>
              <a:t>/</a:t>
            </a:r>
            <a:r>
              <a:rPr lang="en-US" sz="1100" b="0" i="0" u="none" strike="noStrike" cap="none">
                <a:solidFill>
                  <a:schemeClr val="lt1"/>
                </a:solidFill>
                <a:latin typeface="Libre Franklin"/>
                <a:ea typeface="Libre Franklin"/>
                <a:cs typeface="Libre Franklin"/>
                <a:sym typeface="Libre Franklin"/>
              </a:rPr>
              <a:t>1,000 </a:t>
            </a:r>
            <a:r>
              <a:rPr lang="en-US" sz="1100">
                <a:solidFill>
                  <a:schemeClr val="lt1"/>
                </a:solidFill>
                <a:latin typeface="Libre Franklin"/>
                <a:ea typeface="Libre Franklin"/>
                <a:cs typeface="Libre Franklin"/>
                <a:sym typeface="Libre Franklin"/>
              </a:rPr>
              <a:t>femmes</a:t>
            </a:r>
            <a:endParaRPr sz="1400" b="0" i="0" u="none" strike="noStrike" cap="none">
              <a:solidFill>
                <a:srgbClr val="000000"/>
              </a:solidFill>
              <a:latin typeface="Arial"/>
              <a:ea typeface="Arial"/>
              <a:cs typeface="Arial"/>
              <a:sym typeface="Arial"/>
            </a:endParaRPr>
          </a:p>
        </p:txBody>
      </p:sp>
      <p:sp>
        <p:nvSpPr>
          <p:cNvPr id="1304" name="Google Shape;1304;p40"/>
          <p:cNvSpPr/>
          <p:nvPr/>
        </p:nvSpPr>
        <p:spPr>
          <a:xfrm>
            <a:off x="3742654" y="2216322"/>
            <a:ext cx="3499500" cy="3750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accent6"/>
                </a:solidFill>
              </a:rPr>
              <a:t>Grosseses / </a:t>
            </a:r>
            <a:r>
              <a:rPr lang="en-US" sz="1600" b="0" i="0" u="none" strike="noStrike" cap="none">
                <a:solidFill>
                  <a:schemeClr val="accent6"/>
                </a:solidFill>
                <a:latin typeface="Arial"/>
                <a:ea typeface="Arial"/>
                <a:cs typeface="Arial"/>
                <a:sym typeface="Arial"/>
              </a:rPr>
              <a:t>1,000 </a:t>
            </a:r>
            <a:r>
              <a:rPr lang="en-US" sz="1600">
                <a:solidFill>
                  <a:schemeClr val="accent6"/>
                </a:solidFill>
              </a:rPr>
              <a:t>femmes</a:t>
            </a:r>
            <a:endParaRPr sz="1400" b="0" i="0" u="none" strike="noStrike" cap="none">
              <a:solidFill>
                <a:srgbClr val="000000"/>
              </a:solidFill>
              <a:latin typeface="Arial"/>
              <a:ea typeface="Arial"/>
              <a:cs typeface="Arial"/>
              <a:sym typeface="Arial"/>
            </a:endParaRPr>
          </a:p>
        </p:txBody>
      </p:sp>
      <p:sp>
        <p:nvSpPr>
          <p:cNvPr id="1305" name="Google Shape;1305;p40"/>
          <p:cNvSpPr txBox="1"/>
          <p:nvPr/>
        </p:nvSpPr>
        <p:spPr>
          <a:xfrm>
            <a:off x="6544475" y="2752974"/>
            <a:ext cx="890400" cy="191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a:solidFill>
                  <a:srgbClr val="7F7F7F"/>
                </a:solidFill>
                <a:latin typeface="Libre Franklin"/>
                <a:ea typeface="Libre Franklin"/>
                <a:cs typeface="Libre Franklin"/>
                <a:sym typeface="Libre Franklin"/>
              </a:rPr>
              <a:t>Fourchettes d’âge</a:t>
            </a:r>
            <a:r>
              <a:rPr lang="en-US" sz="1000" b="1" i="0" u="none" strike="noStrike" cap="none">
                <a:solidFill>
                  <a:srgbClr val="7F7F7F"/>
                </a:solidFill>
                <a:latin typeface="Libre Franklin"/>
                <a:ea typeface="Libre Franklin"/>
                <a:cs typeface="Libre Franklin"/>
                <a:sym typeface="Libre Franklin"/>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&lt;15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15-19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20-24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25-29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30-34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35-39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40-44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45-49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&gt;49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p:txBody>
      </p:sp>
      <p:sp>
        <p:nvSpPr>
          <p:cNvPr id="1306" name="Google Shape;1306;p40"/>
          <p:cNvSpPr txBox="1"/>
          <p:nvPr/>
        </p:nvSpPr>
        <p:spPr>
          <a:xfrm>
            <a:off x="11153150" y="2514432"/>
            <a:ext cx="927100" cy="22467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a:solidFill>
                  <a:srgbClr val="7F7F7F"/>
                </a:solidFill>
                <a:latin typeface="Libre Franklin"/>
                <a:ea typeface="Libre Franklin"/>
                <a:cs typeface="Libre Franklin"/>
                <a:sym typeface="Libre Franklin"/>
              </a:rPr>
              <a:t>Fourchettes d’âge </a:t>
            </a:r>
            <a:r>
              <a:rPr lang="en-US" sz="1000" b="1" i="0" u="none" strike="noStrike" cap="none">
                <a:solidFill>
                  <a:srgbClr val="7F7F7F"/>
                </a:solidFill>
                <a:latin typeface="Libre Franklin"/>
                <a:ea typeface="Libre Franklin"/>
                <a:cs typeface="Libre Franklin"/>
                <a:sym typeface="Libre Franklin"/>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&lt;15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15-19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20-24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25-29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30-34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35-39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40-44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45-49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Libre Franklin"/>
                <a:ea typeface="Libre Franklin"/>
                <a:cs typeface="Libre Franklin"/>
                <a:sym typeface="Libre Franklin"/>
              </a:rPr>
              <a:t>🔲 &gt;49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7F7F7F"/>
              </a:solidFill>
              <a:latin typeface="Libre Franklin"/>
              <a:ea typeface="Libre Franklin"/>
              <a:cs typeface="Libre Franklin"/>
              <a:sym typeface="Libre Franklin"/>
            </a:endParaRPr>
          </a:p>
        </p:txBody>
      </p:sp>
      <p:graphicFrame>
        <p:nvGraphicFramePr>
          <p:cNvPr id="1307" name="Google Shape;1307;p40"/>
          <p:cNvGraphicFramePr/>
          <p:nvPr/>
        </p:nvGraphicFramePr>
        <p:xfrm>
          <a:off x="8049069" y="5410365"/>
          <a:ext cx="3170125" cy="1192975"/>
        </p:xfrm>
        <a:graphic>
          <a:graphicData uri="http://schemas.openxmlformats.org/drawingml/2006/table">
            <a:tbl>
              <a:tblPr>
                <a:noFill/>
                <a:tableStyleId>{43AA65DE-E5FA-4118-B027-B4E7A086FAB6}</a:tableStyleId>
              </a:tblPr>
              <a:tblGrid>
                <a:gridCol w="792225">
                  <a:extLst>
                    <a:ext uri="{9D8B030D-6E8A-4147-A177-3AD203B41FA5}">
                      <a16:colId xmlns:a16="http://schemas.microsoft.com/office/drawing/2014/main" val="20000"/>
                    </a:ext>
                  </a:extLst>
                </a:gridCol>
                <a:gridCol w="1189975">
                  <a:extLst>
                    <a:ext uri="{9D8B030D-6E8A-4147-A177-3AD203B41FA5}">
                      <a16:colId xmlns:a16="http://schemas.microsoft.com/office/drawing/2014/main" val="20001"/>
                    </a:ext>
                  </a:extLst>
                </a:gridCol>
                <a:gridCol w="1187925">
                  <a:extLst>
                    <a:ext uri="{9D8B030D-6E8A-4147-A177-3AD203B41FA5}">
                      <a16:colId xmlns:a16="http://schemas.microsoft.com/office/drawing/2014/main" val="20002"/>
                    </a:ext>
                  </a:extLst>
                </a:gridCol>
              </a:tblGrid>
              <a:tr h="170425">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Calibri"/>
                          <a:ea typeface="Calibri"/>
                          <a:cs typeface="Calibri"/>
                          <a:sym typeface="Calibri"/>
                        </a:rPr>
                        <a:t>Village</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Calibri"/>
                          <a:ea typeface="Calibri"/>
                          <a:cs typeface="Calibri"/>
                          <a:sym typeface="Calibri"/>
                        </a:rPr>
                        <a:t>&lt;15</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Calibri"/>
                          <a:ea typeface="Calibri"/>
                          <a:cs typeface="Calibri"/>
                          <a:sym typeface="Calibri"/>
                        </a:rPr>
                        <a:t>15-19</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704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Mbouda</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9C0006"/>
                          </a:solidFill>
                          <a:latin typeface="Calibri"/>
                          <a:ea typeface="Calibri"/>
                          <a:cs typeface="Calibri"/>
                          <a:sym typeface="Calibri"/>
                        </a:rPr>
                        <a:t>13.5</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7CE"/>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29.7</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extLst>
                  <a:ext uri="{0D108BD9-81ED-4DB2-BD59-A6C34878D82A}">
                    <a16:rowId xmlns:a16="http://schemas.microsoft.com/office/drawing/2014/main" val="10001"/>
                  </a:ext>
                </a:extLst>
              </a:tr>
              <a:tr h="1704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Bafoussam</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7.6</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29.5</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extLst>
                  <a:ext uri="{0D108BD9-81ED-4DB2-BD59-A6C34878D82A}">
                    <a16:rowId xmlns:a16="http://schemas.microsoft.com/office/drawing/2014/main" val="10002"/>
                  </a:ext>
                </a:extLst>
              </a:tr>
              <a:tr h="1704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Foumbot</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4.3</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9C0006"/>
                          </a:solidFill>
                          <a:latin typeface="Calibri"/>
                          <a:ea typeface="Calibri"/>
                          <a:cs typeface="Calibri"/>
                          <a:sym typeface="Calibri"/>
                        </a:rPr>
                        <a:t>31.9</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7CE"/>
                    </a:solidFill>
                  </a:tcPr>
                </a:tc>
                <a:extLst>
                  <a:ext uri="{0D108BD9-81ED-4DB2-BD59-A6C34878D82A}">
                    <a16:rowId xmlns:a16="http://schemas.microsoft.com/office/drawing/2014/main" val="10003"/>
                  </a:ext>
                </a:extLst>
              </a:tr>
              <a:tr h="1704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Bafang</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5.4</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9C0006"/>
                          </a:solidFill>
                          <a:latin typeface="Calibri"/>
                          <a:ea typeface="Calibri"/>
                          <a:cs typeface="Calibri"/>
                          <a:sym typeface="Calibri"/>
                        </a:rPr>
                        <a:t>30.2</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7CE"/>
                    </a:solidFill>
                  </a:tcPr>
                </a:tc>
                <a:extLst>
                  <a:ext uri="{0D108BD9-81ED-4DB2-BD59-A6C34878D82A}">
                    <a16:rowId xmlns:a16="http://schemas.microsoft.com/office/drawing/2014/main" val="10004"/>
                  </a:ext>
                </a:extLst>
              </a:tr>
              <a:tr h="1704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Tonga</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7.8</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28.4</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extLst>
                  <a:ext uri="{0D108BD9-81ED-4DB2-BD59-A6C34878D82A}">
                    <a16:rowId xmlns:a16="http://schemas.microsoft.com/office/drawing/2014/main" val="10005"/>
                  </a:ext>
                </a:extLst>
              </a:tr>
              <a:tr h="1704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Magba</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9C0006"/>
                          </a:solidFill>
                          <a:latin typeface="Calibri"/>
                          <a:ea typeface="Calibri"/>
                          <a:cs typeface="Calibri"/>
                          <a:sym typeface="Calibri"/>
                        </a:rPr>
                        <a:t>28.5</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7CE"/>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6100"/>
                          </a:solidFill>
                          <a:latin typeface="Calibri"/>
                          <a:ea typeface="Calibri"/>
                          <a:cs typeface="Calibri"/>
                          <a:sym typeface="Calibri"/>
                        </a:rPr>
                        <a:t>29.8</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extLst>
                  <a:ext uri="{0D108BD9-81ED-4DB2-BD59-A6C34878D82A}">
                    <a16:rowId xmlns:a16="http://schemas.microsoft.com/office/drawing/2014/main" val="10006"/>
                  </a:ext>
                </a:extLst>
              </a:tr>
            </a:tbl>
          </a:graphicData>
        </a:graphic>
      </p:graphicFrame>
      <p:sp>
        <p:nvSpPr>
          <p:cNvPr id="1308" name="Google Shape;1308;p40"/>
          <p:cNvSpPr/>
          <p:nvPr/>
        </p:nvSpPr>
        <p:spPr>
          <a:xfrm>
            <a:off x="7932175" y="2000050"/>
            <a:ext cx="3499500" cy="365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accent6"/>
                </a:solidFill>
              </a:rPr>
              <a:t>Grossesses par âge et centre de soin</a:t>
            </a:r>
            <a:endParaRPr sz="1400" b="0" i="0" u="none" strike="noStrike" cap="none">
              <a:solidFill>
                <a:srgbClr val="000000"/>
              </a:solidFill>
              <a:latin typeface="Arial"/>
              <a:ea typeface="Arial"/>
              <a:cs typeface="Arial"/>
              <a:sym typeface="Arial"/>
            </a:endParaRPr>
          </a:p>
        </p:txBody>
      </p:sp>
      <p:pic>
        <p:nvPicPr>
          <p:cNvPr id="1309" name="Google Shape;1309;p40"/>
          <p:cNvPicPr preferRelativeResize="0"/>
          <p:nvPr/>
        </p:nvPicPr>
        <p:blipFill rotWithShape="1">
          <a:blip r:embed="rId5">
            <a:alphaModFix/>
          </a:blip>
          <a:srcRect l="45567" t="22316" r="17475" b="21106"/>
          <a:stretch/>
        </p:blipFill>
        <p:spPr>
          <a:xfrm>
            <a:off x="8049070" y="2358946"/>
            <a:ext cx="3066021" cy="2933622"/>
          </a:xfrm>
          <a:prstGeom prst="rect">
            <a:avLst/>
          </a:prstGeom>
          <a:noFill/>
          <a:ln>
            <a:noFill/>
          </a:ln>
        </p:spPr>
      </p:pic>
      <p:sp>
        <p:nvSpPr>
          <p:cNvPr id="1310" name="Google Shape;1310;p40"/>
          <p:cNvSpPr/>
          <p:nvPr/>
        </p:nvSpPr>
        <p:spPr>
          <a:xfrm>
            <a:off x="8704950" y="3526872"/>
            <a:ext cx="365760" cy="365760"/>
          </a:xfrm>
          <a:prstGeom prst="ellipse">
            <a:avLst/>
          </a:prstGeom>
          <a:solidFill>
            <a:srgbClr val="C00000">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1" name="Google Shape;1311;p40"/>
          <p:cNvSpPr/>
          <p:nvPr/>
        </p:nvSpPr>
        <p:spPr>
          <a:xfrm>
            <a:off x="9479353" y="3867962"/>
            <a:ext cx="365760" cy="365760"/>
          </a:xfrm>
          <a:prstGeom prst="ellipse">
            <a:avLst/>
          </a:prstGeom>
          <a:solidFill>
            <a:srgbClr val="C00000">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2" name="Google Shape;1312;p40"/>
          <p:cNvSpPr/>
          <p:nvPr/>
        </p:nvSpPr>
        <p:spPr>
          <a:xfrm>
            <a:off x="8558648" y="4571268"/>
            <a:ext cx="365760" cy="365760"/>
          </a:xfrm>
          <a:prstGeom prst="ellipse">
            <a:avLst/>
          </a:prstGeom>
          <a:solidFill>
            <a:srgbClr val="C00000">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3" name="Google Shape;1313;p40"/>
          <p:cNvSpPr/>
          <p:nvPr/>
        </p:nvSpPr>
        <p:spPr>
          <a:xfrm>
            <a:off x="10605243" y="2841991"/>
            <a:ext cx="365760" cy="365760"/>
          </a:xfrm>
          <a:prstGeom prst="ellipse">
            <a:avLst/>
          </a:prstGeom>
          <a:solidFill>
            <a:srgbClr val="C00000">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4" name="Google Shape;1314;p40"/>
          <p:cNvSpPr/>
          <p:nvPr/>
        </p:nvSpPr>
        <p:spPr>
          <a:xfrm>
            <a:off x="9950129" y="3343992"/>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5" name="Google Shape;1315;p40"/>
          <p:cNvSpPr/>
          <p:nvPr/>
        </p:nvSpPr>
        <p:spPr>
          <a:xfrm>
            <a:off x="9030323" y="3892632"/>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6" name="Google Shape;1316;p40"/>
          <p:cNvSpPr/>
          <p:nvPr/>
        </p:nvSpPr>
        <p:spPr>
          <a:xfrm>
            <a:off x="9584369" y="4926808"/>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7" name="Google Shape;1317;p40"/>
          <p:cNvSpPr/>
          <p:nvPr/>
        </p:nvSpPr>
        <p:spPr>
          <a:xfrm>
            <a:off x="10417582" y="4086030"/>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8" name="Google Shape;1318;p40"/>
          <p:cNvSpPr/>
          <p:nvPr/>
        </p:nvSpPr>
        <p:spPr>
          <a:xfrm>
            <a:off x="10121141" y="2832326"/>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19" name="Google Shape;1319;p40"/>
          <p:cNvSpPr/>
          <p:nvPr/>
        </p:nvSpPr>
        <p:spPr>
          <a:xfrm>
            <a:off x="9811906" y="4368262"/>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20" name="Google Shape;1320;p40"/>
          <p:cNvSpPr/>
          <p:nvPr/>
        </p:nvSpPr>
        <p:spPr>
          <a:xfrm>
            <a:off x="8261890" y="4050842"/>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21" name="Google Shape;1321;p40"/>
          <p:cNvSpPr/>
          <p:nvPr/>
        </p:nvSpPr>
        <p:spPr>
          <a:xfrm>
            <a:off x="9172746" y="4575361"/>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22" name="Google Shape;1322;p40"/>
          <p:cNvSpPr/>
          <p:nvPr/>
        </p:nvSpPr>
        <p:spPr>
          <a:xfrm>
            <a:off x="10677287" y="3454937"/>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23" name="Google Shape;1323;p40"/>
          <p:cNvSpPr/>
          <p:nvPr/>
        </p:nvSpPr>
        <p:spPr>
          <a:xfrm>
            <a:off x="10180312" y="3741410"/>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24" name="Google Shape;1324;p40"/>
          <p:cNvSpPr/>
          <p:nvPr/>
        </p:nvSpPr>
        <p:spPr>
          <a:xfrm>
            <a:off x="9693415" y="2957563"/>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25" name="Google Shape;1325;p40"/>
          <p:cNvSpPr/>
          <p:nvPr/>
        </p:nvSpPr>
        <p:spPr>
          <a:xfrm>
            <a:off x="8071253" y="2374902"/>
            <a:ext cx="1733179" cy="786210"/>
          </a:xfrm>
          <a:prstGeom prst="wedgeRectCallout">
            <a:avLst>
              <a:gd name="adj1" fmla="val 96803"/>
              <a:gd name="adj2" fmla="val 28755"/>
            </a:avLst>
          </a:pr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a:solidFill>
                  <a:schemeClr val="lt1"/>
                </a:solidFill>
                <a:latin typeface="Libre Franklin"/>
                <a:ea typeface="Libre Franklin"/>
                <a:cs typeface="Libre Franklin"/>
                <a:sym typeface="Libre Franklin"/>
              </a:rPr>
              <a:t>Centre </a:t>
            </a:r>
            <a:r>
              <a:rPr lang="en-US" sz="1100" b="1" i="0" u="none" strike="noStrike" cap="none">
                <a:solidFill>
                  <a:schemeClr val="lt1"/>
                </a:solidFill>
                <a:latin typeface="Libre Franklin"/>
                <a:ea typeface="Libre Franklin"/>
                <a:cs typeface="Libre Franklin"/>
                <a:sym typeface="Libre Franklin"/>
              </a:rPr>
              <a:t>Magba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ibre Franklin"/>
                <a:ea typeface="Libre Franklin"/>
                <a:cs typeface="Libre Franklin"/>
                <a:sym typeface="Libre Franklin"/>
              </a:rPr>
              <a:t>28.5 </a:t>
            </a:r>
            <a:r>
              <a:rPr lang="en-US" sz="1100">
                <a:solidFill>
                  <a:schemeClr val="lt1"/>
                </a:solidFill>
                <a:latin typeface="Libre Franklin"/>
                <a:ea typeface="Libre Franklin"/>
                <a:cs typeface="Libre Franklin"/>
                <a:sym typeface="Libre Franklin"/>
              </a:rPr>
              <a:t>grossesses / </a:t>
            </a:r>
            <a:r>
              <a:rPr lang="en-US" sz="1100" b="0" i="0" u="none" strike="noStrike" cap="none">
                <a:solidFill>
                  <a:schemeClr val="lt1"/>
                </a:solidFill>
                <a:latin typeface="Libre Franklin"/>
                <a:ea typeface="Libre Franklin"/>
                <a:cs typeface="Libre Franklin"/>
                <a:sym typeface="Libre Franklin"/>
              </a:rPr>
              <a:t> 1,000 </a:t>
            </a:r>
            <a:r>
              <a:rPr lang="en-US" sz="1100">
                <a:solidFill>
                  <a:schemeClr val="lt1"/>
                </a:solidFill>
                <a:latin typeface="Libre Franklin"/>
                <a:ea typeface="Libre Franklin"/>
                <a:cs typeface="Libre Franklin"/>
                <a:sym typeface="Libre Franklin"/>
              </a:rPr>
              <a:t>femmes de moins de 15 ans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p>
            <a:pPr marL="0" lvl="0" indent="0" algn="l" rtl="0">
              <a:lnSpc>
                <a:spcPct val="100000"/>
              </a:lnSpc>
              <a:spcBef>
                <a:spcPts val="0"/>
              </a:spcBef>
              <a:spcAft>
                <a:spcPts val="0"/>
              </a:spcAft>
              <a:buClr>
                <a:schemeClr val="lt1"/>
              </a:buClr>
              <a:buSzPts val="3600"/>
              <a:buFont typeface="Helvetica Neue"/>
              <a:buNone/>
            </a:pPr>
            <a:r>
              <a:rPr lang="en-US"/>
              <a:t>Contenu</a:t>
            </a:r>
            <a:endParaRPr/>
          </a:p>
        </p:txBody>
      </p:sp>
      <p:sp>
        <p:nvSpPr>
          <p:cNvPr id="468" name="Google Shape;468;p3"/>
          <p:cNvSpPr txBox="1">
            <a:spLocks noGrp="1"/>
          </p:cNvSpPr>
          <p:nvPr>
            <p:ph type="body" idx="1"/>
          </p:nvPr>
        </p:nvSpPr>
        <p:spPr>
          <a:xfrm>
            <a:off x="677334" y="1455173"/>
            <a:ext cx="10002858" cy="4822163"/>
          </a:xfrm>
          <a:prstGeom prst="rect">
            <a:avLst/>
          </a:prstGeom>
          <a:noFill/>
          <a:ln>
            <a:noFill/>
          </a:ln>
        </p:spPr>
        <p:txBody>
          <a:bodyPr spcFirstLastPara="1" wrap="square" lIns="91425" tIns="45700" rIns="91425" bIns="45700" anchor="t" anchorCtr="0">
            <a:normAutofit/>
          </a:bodyPr>
          <a:lstStyle/>
          <a:p>
            <a:pPr marL="514350" lvl="0" indent="-514350" algn="l" rtl="0">
              <a:lnSpc>
                <a:spcPct val="100000"/>
              </a:lnSpc>
              <a:spcBef>
                <a:spcPts val="0"/>
              </a:spcBef>
              <a:spcAft>
                <a:spcPts val="0"/>
              </a:spcAft>
              <a:buSzPts val="3520"/>
              <a:buAutoNum type="arabicParenR"/>
            </a:pPr>
            <a:r>
              <a:rPr lang="fr-FR"/>
              <a:t>Introduction</a:t>
            </a:r>
          </a:p>
          <a:p>
            <a:pPr marL="514350" lvl="0" indent="-514350" algn="l" rtl="0">
              <a:lnSpc>
                <a:spcPct val="100000"/>
              </a:lnSpc>
              <a:spcBef>
                <a:spcPts val="1600"/>
              </a:spcBef>
              <a:spcAft>
                <a:spcPts val="0"/>
              </a:spcAft>
              <a:buSzPts val="3520"/>
              <a:buAutoNum type="arabicParenR"/>
            </a:pPr>
            <a:r>
              <a:rPr lang="fr-FR"/>
              <a:t>Contexte</a:t>
            </a:r>
          </a:p>
          <a:p>
            <a:pPr marL="514350" lvl="0" indent="-514350" algn="l" rtl="0">
              <a:lnSpc>
                <a:spcPct val="100000"/>
              </a:lnSpc>
              <a:spcBef>
                <a:spcPts val="1600"/>
              </a:spcBef>
              <a:spcAft>
                <a:spcPts val="0"/>
              </a:spcAft>
              <a:buSzPts val="3520"/>
              <a:buAutoNum type="arabicParenR"/>
            </a:pPr>
            <a:r>
              <a:rPr lang="fr-FR"/>
              <a:t>Approche proposée</a:t>
            </a:r>
          </a:p>
          <a:p>
            <a:pPr marL="514350" lvl="0" indent="-514350" algn="l" rtl="0">
              <a:lnSpc>
                <a:spcPct val="100000"/>
              </a:lnSpc>
              <a:spcBef>
                <a:spcPts val="1600"/>
              </a:spcBef>
              <a:spcAft>
                <a:spcPts val="0"/>
              </a:spcAft>
              <a:buSzPts val="3520"/>
              <a:buAutoNum type="arabicParenR"/>
            </a:pPr>
            <a:r>
              <a:rPr lang="fr-FR"/>
              <a:t>Prochaines étapes</a:t>
            </a:r>
          </a:p>
          <a:p>
            <a:pPr marL="0" lvl="0" indent="0" algn="l" rtl="0">
              <a:lnSpc>
                <a:spcPct val="100000"/>
              </a:lnSpc>
              <a:spcBef>
                <a:spcPts val="1600"/>
              </a:spcBef>
              <a:spcAft>
                <a:spcPts val="0"/>
              </a:spcAft>
              <a:buSzPts val="3520"/>
              <a:buNone/>
            </a:pPr>
            <a:endParaRPr lang="fr-FR"/>
          </a:p>
          <a:p>
            <a:pPr marL="514350" lvl="0" indent="-290830" algn="l" rtl="0">
              <a:lnSpc>
                <a:spcPct val="100000"/>
              </a:lnSpc>
              <a:spcBef>
                <a:spcPts val="1600"/>
              </a:spcBef>
              <a:spcAft>
                <a:spcPts val="0"/>
              </a:spcAft>
              <a:buSzPts val="3520"/>
              <a:buNone/>
            </a:pPr>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41"/>
          <p:cNvSpPr txBox="1">
            <a:spLocks noGrp="1"/>
          </p:cNvSpPr>
          <p:nvPr>
            <p:ph type="title" idx="4294967295"/>
          </p:nvPr>
        </p:nvSpPr>
        <p:spPr>
          <a:xfrm>
            <a:off x="0" y="71438"/>
            <a:ext cx="12192000" cy="635000"/>
          </a:xfrm>
          <a:prstGeom prst="rect">
            <a:avLst/>
          </a:prstGeom>
          <a:solidFill>
            <a:srgbClr val="323232"/>
          </a:solidFill>
          <a:ln>
            <a:noFill/>
          </a:ln>
          <a:effectLst>
            <a:outerShdw blurRad="50800" dist="76200" dir="2700000" algn="tl" rotWithShape="0">
              <a:srgbClr val="000000">
                <a:alpha val="40000"/>
              </a:srgbClr>
            </a:outerShdw>
          </a:effectLst>
        </p:spPr>
        <p:txBody>
          <a:bodyPr spcFirstLastPara="1" wrap="square" lIns="274300" tIns="91425" rIns="91425" bIns="91425" anchor="t" anchorCtr="0">
            <a:normAutofit fontScale="90000"/>
          </a:bodyPr>
          <a:lstStyle/>
          <a:p>
            <a:pPr marL="0" lvl="0" indent="0" algn="l" rtl="0">
              <a:lnSpc>
                <a:spcPct val="100000"/>
              </a:lnSpc>
              <a:spcBef>
                <a:spcPts val="0"/>
              </a:spcBef>
              <a:spcAft>
                <a:spcPts val="0"/>
              </a:spcAft>
              <a:buClr>
                <a:schemeClr val="lt1"/>
              </a:buClr>
              <a:buSzPts val="3240"/>
              <a:buFont typeface="Arial"/>
              <a:buNone/>
            </a:pPr>
            <a:r>
              <a:rPr lang="en-US" sz="3240">
                <a:latin typeface="Arial"/>
                <a:ea typeface="Arial"/>
                <a:cs typeface="Arial"/>
                <a:sym typeface="Arial"/>
              </a:rPr>
              <a:t>Chargée de santé reproductive du district</a:t>
            </a:r>
            <a:endParaRPr/>
          </a:p>
        </p:txBody>
      </p:sp>
      <p:sp>
        <p:nvSpPr>
          <p:cNvPr id="1331" name="Google Shape;1331;p41"/>
          <p:cNvSpPr/>
          <p:nvPr/>
        </p:nvSpPr>
        <p:spPr>
          <a:xfrm>
            <a:off x="336725" y="3449850"/>
            <a:ext cx="3238500" cy="2947200"/>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1">
                <a:solidFill>
                  <a:srgbClr val="7F7F7F"/>
                </a:solidFill>
              </a:rPr>
              <a:t>Toutes les semaines, un chargé de santé au niveau du district dans la région étudie les rapports des centres de soins</a:t>
            </a:r>
            <a:r>
              <a:rPr lang="en-US" sz="1600" b="0" i="1" u="none" strike="noStrike" cap="none">
                <a:solidFill>
                  <a:srgbClr val="7F7F7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7F7F7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i="1">
                <a:solidFill>
                  <a:srgbClr val="7F7F7F"/>
                </a:solidFill>
              </a:rPr>
              <a:t>Elle souhaite améliorer la performance des centres dans son district et prévoit de mobiliser les travailleurs de santé afin d’augmenter le nombre de femmes soumises à un premier examen prénatal dans le centre.</a:t>
            </a:r>
            <a:endParaRPr sz="1400" b="0" i="0" u="none" strike="noStrike" cap="none">
              <a:solidFill>
                <a:srgbClr val="000000"/>
              </a:solidFill>
              <a:latin typeface="Arial"/>
              <a:ea typeface="Arial"/>
              <a:cs typeface="Arial"/>
              <a:sym typeface="Arial"/>
            </a:endParaRPr>
          </a:p>
        </p:txBody>
      </p:sp>
      <p:cxnSp>
        <p:nvCxnSpPr>
          <p:cNvPr id="1332" name="Google Shape;1332;p41"/>
          <p:cNvCxnSpPr/>
          <p:nvPr/>
        </p:nvCxnSpPr>
        <p:spPr>
          <a:xfrm>
            <a:off x="3644810" y="884444"/>
            <a:ext cx="0" cy="5854863"/>
          </a:xfrm>
          <a:prstGeom prst="straightConnector1">
            <a:avLst/>
          </a:prstGeom>
          <a:noFill/>
          <a:ln w="12700" cap="rnd" cmpd="sng">
            <a:solidFill>
              <a:srgbClr val="D8D8D8"/>
            </a:solidFill>
            <a:prstDash val="solid"/>
            <a:round/>
            <a:headEnd type="none" w="sm" len="sm"/>
            <a:tailEnd type="none" w="sm" len="sm"/>
          </a:ln>
        </p:spPr>
      </p:cxnSp>
      <p:sp>
        <p:nvSpPr>
          <p:cNvPr id="1333" name="Google Shape;1333;p41"/>
          <p:cNvSpPr/>
          <p:nvPr/>
        </p:nvSpPr>
        <p:spPr>
          <a:xfrm>
            <a:off x="3718132" y="637499"/>
            <a:ext cx="3927015" cy="138480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i="1">
                <a:solidFill>
                  <a:srgbClr val="7F7F7F"/>
                </a:solidFill>
              </a:rPr>
              <a:t>Elle se réfère au</a:t>
            </a:r>
            <a:r>
              <a:rPr lang="en-US" sz="1600" b="0" i="1" u="none" strike="noStrike" cap="none">
                <a:solidFill>
                  <a:srgbClr val="7F7F7F"/>
                </a:solidFill>
                <a:latin typeface="Arial"/>
                <a:ea typeface="Arial"/>
                <a:cs typeface="Arial"/>
                <a:sym typeface="Arial"/>
              </a:rPr>
              <a:t> </a:t>
            </a:r>
            <a:r>
              <a:rPr lang="en-US" sz="1600" b="1" i="1" u="none" strike="noStrike" cap="none">
                <a:solidFill>
                  <a:srgbClr val="7F7F7F"/>
                </a:solidFill>
                <a:latin typeface="Arial"/>
                <a:ea typeface="Arial"/>
                <a:cs typeface="Arial"/>
                <a:sym typeface="Arial"/>
              </a:rPr>
              <a:t>n</a:t>
            </a:r>
            <a:r>
              <a:rPr lang="en-US" sz="1600" b="1" i="1">
                <a:solidFill>
                  <a:srgbClr val="7F7F7F"/>
                </a:solidFill>
              </a:rPr>
              <a:t>om</a:t>
            </a:r>
            <a:r>
              <a:rPr lang="en-US" sz="1600" b="1" i="1" u="none" strike="noStrike" cap="none">
                <a:solidFill>
                  <a:srgbClr val="7F7F7F"/>
                </a:solidFill>
                <a:latin typeface="Arial"/>
                <a:ea typeface="Arial"/>
                <a:cs typeface="Arial"/>
                <a:sym typeface="Arial"/>
              </a:rPr>
              <a:t>b</a:t>
            </a:r>
            <a:r>
              <a:rPr lang="en-US" sz="1600" b="1" i="1">
                <a:solidFill>
                  <a:srgbClr val="7F7F7F"/>
                </a:solidFill>
              </a:rPr>
              <a:t>re</a:t>
            </a:r>
            <a:r>
              <a:rPr lang="en-US" sz="1600" b="1" i="1" u="none" strike="noStrike" cap="none">
                <a:solidFill>
                  <a:srgbClr val="7F7F7F"/>
                </a:solidFill>
                <a:latin typeface="Arial"/>
                <a:ea typeface="Arial"/>
                <a:cs typeface="Arial"/>
                <a:sym typeface="Arial"/>
              </a:rPr>
              <a:t> </a:t>
            </a:r>
            <a:r>
              <a:rPr lang="en-US" sz="1600" b="1" i="1">
                <a:solidFill>
                  <a:srgbClr val="7F7F7F"/>
                </a:solidFill>
              </a:rPr>
              <a:t>de nouvelles grossesses e</a:t>
            </a:r>
            <a:r>
              <a:rPr lang="en-US" sz="1600" b="0" i="1" u="none" strike="noStrike" cap="none">
                <a:solidFill>
                  <a:srgbClr val="7F7F7F"/>
                </a:solidFill>
                <a:latin typeface="Arial"/>
                <a:ea typeface="Arial"/>
                <a:cs typeface="Arial"/>
                <a:sym typeface="Arial"/>
              </a:rPr>
              <a:t>t </a:t>
            </a:r>
            <a:r>
              <a:rPr lang="en-US" sz="1600" i="1">
                <a:solidFill>
                  <a:srgbClr val="7F7F7F"/>
                </a:solidFill>
              </a:rPr>
              <a:t>au </a:t>
            </a:r>
            <a:r>
              <a:rPr lang="en-US" sz="1600" b="1" i="1" u="none" strike="noStrike" cap="none">
                <a:solidFill>
                  <a:srgbClr val="7F7F7F"/>
                </a:solidFill>
                <a:latin typeface="Arial"/>
                <a:ea typeface="Arial"/>
                <a:cs typeface="Arial"/>
                <a:sym typeface="Arial"/>
              </a:rPr>
              <a:t>n</a:t>
            </a:r>
            <a:r>
              <a:rPr lang="en-US" sz="1600" b="1" i="1">
                <a:solidFill>
                  <a:srgbClr val="7F7F7F"/>
                </a:solidFill>
              </a:rPr>
              <a:t>o</a:t>
            </a:r>
            <a:r>
              <a:rPr lang="en-US" sz="1600" b="1" i="1" u="none" strike="noStrike" cap="none">
                <a:solidFill>
                  <a:srgbClr val="7F7F7F"/>
                </a:solidFill>
                <a:latin typeface="Arial"/>
                <a:ea typeface="Arial"/>
                <a:cs typeface="Arial"/>
                <a:sym typeface="Arial"/>
              </a:rPr>
              <a:t>mb</a:t>
            </a:r>
            <a:r>
              <a:rPr lang="en-US" sz="1600" b="1" i="1">
                <a:solidFill>
                  <a:srgbClr val="7F7F7F"/>
                </a:solidFill>
              </a:rPr>
              <a:t>re</a:t>
            </a:r>
            <a:r>
              <a:rPr lang="en-US" sz="1600" b="1" i="1" u="none" strike="noStrike" cap="none">
                <a:solidFill>
                  <a:srgbClr val="7F7F7F"/>
                </a:solidFill>
                <a:latin typeface="Arial"/>
                <a:ea typeface="Arial"/>
                <a:cs typeface="Arial"/>
                <a:sym typeface="Arial"/>
              </a:rPr>
              <a:t> </a:t>
            </a:r>
            <a:r>
              <a:rPr lang="en-US" sz="1600" b="1" i="1">
                <a:solidFill>
                  <a:srgbClr val="7F7F7F"/>
                </a:solidFill>
              </a:rPr>
              <a:t>de premiers examens prénataux</a:t>
            </a:r>
            <a:r>
              <a:rPr lang="en-US" sz="1600" b="1" i="1" u="none" strike="noStrike" cap="none">
                <a:solidFill>
                  <a:srgbClr val="7F7F7F"/>
                </a:solidFill>
                <a:latin typeface="Arial"/>
                <a:ea typeface="Arial"/>
                <a:cs typeface="Arial"/>
                <a:sym typeface="Arial"/>
              </a:rPr>
              <a:t> </a:t>
            </a:r>
            <a:r>
              <a:rPr lang="en-US" sz="1600" i="1">
                <a:solidFill>
                  <a:srgbClr val="7F7F7F"/>
                </a:solidFill>
              </a:rPr>
              <a:t>pour voir quels centres n’ont pas rempli leur objectif.</a:t>
            </a:r>
            <a:endParaRPr sz="1400" b="0" i="0" u="none" strike="noStrike" cap="none">
              <a:solidFill>
                <a:srgbClr val="000000"/>
              </a:solidFill>
              <a:latin typeface="Arial"/>
              <a:ea typeface="Arial"/>
              <a:cs typeface="Arial"/>
              <a:sym typeface="Arial"/>
            </a:endParaRPr>
          </a:p>
        </p:txBody>
      </p:sp>
      <p:sp>
        <p:nvSpPr>
          <p:cNvPr id="1334" name="Google Shape;1334;p41"/>
          <p:cNvSpPr/>
          <p:nvPr/>
        </p:nvSpPr>
        <p:spPr>
          <a:xfrm>
            <a:off x="7932178" y="668266"/>
            <a:ext cx="4259822" cy="132327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i="1">
                <a:solidFill>
                  <a:srgbClr val="7F7F7F"/>
                </a:solidFill>
              </a:rPr>
              <a:t>Elle constate facilement quels sont les centres du district </a:t>
            </a:r>
            <a:r>
              <a:rPr lang="en-US" sz="1600" b="0" i="1" u="none" strike="noStrike" cap="none">
                <a:solidFill>
                  <a:srgbClr val="7F7F7F"/>
                </a:solidFill>
                <a:latin typeface="Arial"/>
                <a:ea typeface="Arial"/>
                <a:cs typeface="Arial"/>
                <a:sym typeface="Arial"/>
              </a:rPr>
              <a:t> </a:t>
            </a:r>
            <a:r>
              <a:rPr lang="en-US" sz="1600" b="1" i="1">
                <a:solidFill>
                  <a:srgbClr val="7F7F7F"/>
                </a:solidFill>
              </a:rPr>
              <a:t>sous la moyenne</a:t>
            </a:r>
            <a:r>
              <a:rPr lang="en-US" sz="1600" b="1" i="1" u="none" strike="noStrike" cap="none">
                <a:solidFill>
                  <a:srgbClr val="7F7F7F"/>
                </a:solidFill>
                <a:latin typeface="Arial"/>
                <a:ea typeface="Arial"/>
                <a:cs typeface="Arial"/>
                <a:sym typeface="Arial"/>
              </a:rPr>
              <a:t> </a:t>
            </a:r>
            <a:r>
              <a:rPr lang="en-US" sz="1600" b="0" i="1" u="none" strike="noStrike" cap="none">
                <a:solidFill>
                  <a:srgbClr val="7F7F7F"/>
                </a:solidFill>
                <a:latin typeface="Arial"/>
                <a:ea typeface="Arial"/>
                <a:cs typeface="Arial"/>
                <a:sym typeface="Arial"/>
              </a:rPr>
              <a:t>(80%) </a:t>
            </a:r>
            <a:r>
              <a:rPr lang="en-US" sz="1600" i="1">
                <a:solidFill>
                  <a:srgbClr val="7F7F7F"/>
                </a:solidFill>
              </a:rPr>
              <a:t>et elle mobilise les travailleurs de santé afin de mener les femmes vers la clinique.</a:t>
            </a:r>
            <a:r>
              <a:rPr lang="en-US" sz="1600" b="0" i="1" u="none" strike="noStrike" cap="none">
                <a:solidFill>
                  <a:srgbClr val="7F7F7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35" name="Google Shape;1335;p41"/>
          <p:cNvSpPr/>
          <p:nvPr/>
        </p:nvSpPr>
        <p:spPr>
          <a:xfrm rot="5400000">
            <a:off x="7407853" y="1178708"/>
            <a:ext cx="522908" cy="187582"/>
          </a:xfrm>
          <a:prstGeom prst="triangle">
            <a:avLst>
              <a:gd name="adj" fmla="val 50000"/>
            </a:avLst>
          </a:prstGeom>
          <a:solidFill>
            <a:srgbClr val="D8D8D8"/>
          </a:solidFill>
          <a:ln w="19050" cap="rnd"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1336" name="Google Shape;1336;p41" descr="A person posing for the camera&#10;&#10;Description automatically generated"/>
          <p:cNvPicPr preferRelativeResize="0"/>
          <p:nvPr/>
        </p:nvPicPr>
        <p:blipFill rotWithShape="1">
          <a:blip r:embed="rId3">
            <a:alphaModFix/>
          </a:blip>
          <a:srcRect l="17209" t="636" r="7791" b="-636"/>
          <a:stretch/>
        </p:blipFill>
        <p:spPr>
          <a:xfrm>
            <a:off x="681107" y="849349"/>
            <a:ext cx="2600502" cy="2600502"/>
          </a:xfrm>
          <a:prstGeom prst="ellipse">
            <a:avLst/>
          </a:prstGeom>
          <a:noFill/>
          <a:ln>
            <a:noFill/>
          </a:ln>
        </p:spPr>
      </p:pic>
      <p:pic>
        <p:nvPicPr>
          <p:cNvPr id="1337" name="Google Shape;1337;p41"/>
          <p:cNvPicPr preferRelativeResize="0"/>
          <p:nvPr/>
        </p:nvPicPr>
        <p:blipFill rotWithShape="1">
          <a:blip r:embed="rId4">
            <a:alphaModFix/>
          </a:blip>
          <a:srcRect l="48997" t="22870" r="23439" b="25384"/>
          <a:stretch/>
        </p:blipFill>
        <p:spPr>
          <a:xfrm>
            <a:off x="8386682" y="2277937"/>
            <a:ext cx="3264774" cy="3830501"/>
          </a:xfrm>
          <a:prstGeom prst="rect">
            <a:avLst/>
          </a:prstGeom>
          <a:noFill/>
          <a:ln>
            <a:noFill/>
          </a:ln>
        </p:spPr>
      </p:pic>
      <p:pic>
        <p:nvPicPr>
          <p:cNvPr id="1338" name="Google Shape;1338;p41" descr="A screenshot of a cell phone&#10;&#10;Description automatically generated"/>
          <p:cNvPicPr preferRelativeResize="0"/>
          <p:nvPr/>
        </p:nvPicPr>
        <p:blipFill rotWithShape="1">
          <a:blip r:embed="rId5">
            <a:alphaModFix amt="75000"/>
          </a:blip>
          <a:srcRect/>
          <a:stretch/>
        </p:blipFill>
        <p:spPr>
          <a:xfrm>
            <a:off x="4016175" y="2258284"/>
            <a:ext cx="3130979" cy="3951103"/>
          </a:xfrm>
          <a:prstGeom prst="rect">
            <a:avLst/>
          </a:prstGeom>
          <a:noFill/>
          <a:ln>
            <a:noFill/>
          </a:ln>
        </p:spPr>
      </p:pic>
      <p:sp>
        <p:nvSpPr>
          <p:cNvPr id="1339" name="Google Shape;1339;p41"/>
          <p:cNvSpPr/>
          <p:nvPr/>
        </p:nvSpPr>
        <p:spPr>
          <a:xfrm>
            <a:off x="5593803" y="4945992"/>
            <a:ext cx="1603116" cy="1143625"/>
          </a:xfrm>
          <a:prstGeom prst="wedgeRectCallout">
            <a:avLst>
              <a:gd name="adj1" fmla="val -105302"/>
              <a:gd name="adj2" fmla="val -189658"/>
            </a:avLst>
          </a:pr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ibre Franklin"/>
                <a:ea typeface="Libre Franklin"/>
                <a:cs typeface="Libre Franklin"/>
                <a:sym typeface="Libre Franklin"/>
              </a:rPr>
              <a:t>Batori Clinic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ibre Franklin"/>
                <a:ea typeface="Libre Franklin"/>
                <a:cs typeface="Libre Franklin"/>
                <a:sym typeface="Libre Franklin"/>
              </a:rPr>
              <a:t>New Pregnancies: 735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ibre Franklin"/>
                <a:ea typeface="Libre Franklin"/>
                <a:cs typeface="Libre Franklin"/>
                <a:sym typeface="Libre Franklin"/>
              </a:rPr>
              <a:t>First Prenatal Visits: 500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ibre Franklin"/>
                <a:ea typeface="Libre Franklin"/>
                <a:cs typeface="Libre Franklin"/>
                <a:sym typeface="Libre Franklin"/>
              </a:rPr>
              <a:t>% Coverage: 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p:txBody>
      </p:sp>
      <p:sp>
        <p:nvSpPr>
          <p:cNvPr id="1340" name="Google Shape;1340;p41"/>
          <p:cNvSpPr/>
          <p:nvPr/>
        </p:nvSpPr>
        <p:spPr>
          <a:xfrm>
            <a:off x="10034862" y="3761127"/>
            <a:ext cx="365760" cy="365760"/>
          </a:xfrm>
          <a:prstGeom prst="ellipse">
            <a:avLst/>
          </a:prstGeom>
          <a:solidFill>
            <a:srgbClr val="C00000">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1" name="Google Shape;1341;p41"/>
          <p:cNvSpPr/>
          <p:nvPr/>
        </p:nvSpPr>
        <p:spPr>
          <a:xfrm>
            <a:off x="10541000" y="5569547"/>
            <a:ext cx="365760" cy="365760"/>
          </a:xfrm>
          <a:prstGeom prst="ellipse">
            <a:avLst/>
          </a:prstGeom>
          <a:solidFill>
            <a:srgbClr val="C00000">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2" name="Google Shape;1342;p41"/>
          <p:cNvSpPr/>
          <p:nvPr/>
        </p:nvSpPr>
        <p:spPr>
          <a:xfrm>
            <a:off x="9376667" y="3628995"/>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3" name="Google Shape;1343;p41"/>
          <p:cNvSpPr/>
          <p:nvPr/>
        </p:nvSpPr>
        <p:spPr>
          <a:xfrm>
            <a:off x="10171684" y="2671229"/>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4" name="Google Shape;1344;p41"/>
          <p:cNvSpPr/>
          <p:nvPr/>
        </p:nvSpPr>
        <p:spPr>
          <a:xfrm>
            <a:off x="10171684" y="3314117"/>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5" name="Google Shape;1345;p41"/>
          <p:cNvSpPr/>
          <p:nvPr/>
        </p:nvSpPr>
        <p:spPr>
          <a:xfrm>
            <a:off x="10541000" y="4457469"/>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6" name="Google Shape;1346;p41"/>
          <p:cNvSpPr/>
          <p:nvPr/>
        </p:nvSpPr>
        <p:spPr>
          <a:xfrm>
            <a:off x="9244921" y="4683126"/>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7" name="Google Shape;1347;p41"/>
          <p:cNvSpPr/>
          <p:nvPr/>
        </p:nvSpPr>
        <p:spPr>
          <a:xfrm>
            <a:off x="10000911" y="4945992"/>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8" name="Google Shape;1348;p41"/>
          <p:cNvSpPr/>
          <p:nvPr/>
        </p:nvSpPr>
        <p:spPr>
          <a:xfrm>
            <a:off x="10781887" y="5135032"/>
            <a:ext cx="365760" cy="365760"/>
          </a:xfrm>
          <a:prstGeom prst="ellipse">
            <a:avLst/>
          </a:prstGeom>
          <a:solidFill>
            <a:srgbClr val="59A14F">
              <a:alpha val="74509"/>
            </a:srgbClr>
          </a:solid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49" name="Google Shape;1349;p41"/>
          <p:cNvSpPr/>
          <p:nvPr/>
        </p:nvSpPr>
        <p:spPr>
          <a:xfrm>
            <a:off x="8436447" y="4758165"/>
            <a:ext cx="1514699" cy="1331452"/>
          </a:xfrm>
          <a:prstGeom prst="wedgeRectCallout">
            <a:avLst>
              <a:gd name="adj1" fmla="val 103919"/>
              <a:gd name="adj2" fmla="val 9261"/>
            </a:avLst>
          </a:pr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ibre Franklin"/>
                <a:ea typeface="Libre Franklin"/>
                <a:cs typeface="Libre Franklin"/>
                <a:sym typeface="Libre Franklin"/>
              </a:rPr>
              <a:t>Meliandou Clinic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ibre Franklin"/>
                <a:ea typeface="Libre Franklin"/>
                <a:cs typeface="Libre Franklin"/>
                <a:sym typeface="Libre Franklin"/>
              </a:rPr>
              <a:t>New Pregnancies: 715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ibre Franklin"/>
                <a:ea typeface="Libre Franklin"/>
                <a:cs typeface="Libre Franklin"/>
                <a:sym typeface="Libre Franklin"/>
              </a:rPr>
              <a:t>First Prenatal Visits: 500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ibre Franklin"/>
                <a:ea typeface="Libre Franklin"/>
                <a:cs typeface="Libre Franklin"/>
                <a:sym typeface="Libre Franklin"/>
              </a:rPr>
              <a:t>% Coverage: 70%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p:txBody>
      </p:sp>
      <p:sp>
        <p:nvSpPr>
          <p:cNvPr id="1350" name="Google Shape;1350;p41"/>
          <p:cNvSpPr/>
          <p:nvPr/>
        </p:nvSpPr>
        <p:spPr>
          <a:xfrm>
            <a:off x="3888003" y="1818494"/>
            <a:ext cx="3499622" cy="37485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accent6"/>
                </a:solidFill>
              </a:rPr>
              <a:t>Grossesses et examens prénataux</a:t>
            </a:r>
            <a:endParaRPr sz="1400" b="0" i="0" u="none" strike="noStrike" cap="none">
              <a:solidFill>
                <a:srgbClr val="000000"/>
              </a:solidFill>
              <a:latin typeface="Arial"/>
              <a:ea typeface="Arial"/>
              <a:cs typeface="Arial"/>
              <a:sym typeface="Arial"/>
            </a:endParaRPr>
          </a:p>
        </p:txBody>
      </p:sp>
      <p:sp>
        <p:nvSpPr>
          <p:cNvPr id="1351" name="Google Shape;1351;p41"/>
          <p:cNvSpPr/>
          <p:nvPr/>
        </p:nvSpPr>
        <p:spPr>
          <a:xfrm>
            <a:off x="8071345" y="1804794"/>
            <a:ext cx="3499622" cy="37485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accent6"/>
                </a:solidFill>
              </a:rPr>
              <a:t>Grossesses et examens prénataux</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42"/>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5" name="Rectangle 4">
            <a:extLst>
              <a:ext uri="{FF2B5EF4-FFF2-40B4-BE49-F238E27FC236}">
                <a16:creationId xmlns:a16="http://schemas.microsoft.com/office/drawing/2014/main" id="{2FD5DBA2-3B93-2649-BCF8-4AE1BF8C0ECE}"/>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Google Shape;1358;p42">
            <a:extLst>
              <a:ext uri="{FF2B5EF4-FFF2-40B4-BE49-F238E27FC236}">
                <a16:creationId xmlns:a16="http://schemas.microsoft.com/office/drawing/2014/main" id="{A4258701-9AC9-DA4A-BB57-EED93512FE5E}"/>
              </a:ext>
            </a:extLst>
          </p:cNvPr>
          <p:cNvSpPr txBox="1"/>
          <p:nvPr/>
        </p:nvSpPr>
        <p:spPr>
          <a:xfrm>
            <a:off x="1886500" y="2248318"/>
            <a:ext cx="8411400" cy="146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dirty="0" err="1">
                <a:solidFill>
                  <a:schemeClr val="lt1"/>
                </a:solidFill>
              </a:rPr>
              <a:t>Voir</a:t>
            </a:r>
            <a:r>
              <a:rPr lang="en-US" sz="4800" dirty="0">
                <a:solidFill>
                  <a:schemeClr val="lt1"/>
                </a:solidFill>
              </a:rPr>
              <a:t> </a:t>
            </a:r>
            <a:r>
              <a:rPr lang="en-US" sz="4800" b="0" i="0" u="none" strike="noStrike" cap="none" dirty="0">
                <a:solidFill>
                  <a:srgbClr val="7CEAF9"/>
                </a:solidFill>
                <a:latin typeface="Arial"/>
                <a:ea typeface="Arial"/>
                <a:cs typeface="Arial"/>
                <a:sym typeface="Arial"/>
              </a:rPr>
              <a:t>au-</a:t>
            </a:r>
            <a:r>
              <a:rPr lang="en-US" sz="4800" b="0" i="0" u="none" strike="noStrike" cap="none" dirty="0" err="1">
                <a:solidFill>
                  <a:srgbClr val="7CEAF9"/>
                </a:solidFill>
                <a:latin typeface="Arial"/>
                <a:ea typeface="Arial"/>
                <a:cs typeface="Arial"/>
                <a:sym typeface="Arial"/>
              </a:rPr>
              <a:t>d</a:t>
            </a:r>
            <a:r>
              <a:rPr lang="en-US" sz="4800" dirty="0" err="1">
                <a:solidFill>
                  <a:srgbClr val="7CEAF9"/>
                </a:solidFill>
              </a:rPr>
              <a:t>elà</a:t>
            </a:r>
            <a:r>
              <a:rPr lang="en-US" sz="4800" b="0" i="0" u="none" strike="noStrike" cap="none" dirty="0">
                <a:solidFill>
                  <a:schemeClr val="lt1"/>
                </a:solidFill>
                <a:latin typeface="Arial"/>
                <a:ea typeface="Arial"/>
                <a:cs typeface="Arial"/>
                <a:sym typeface="Arial"/>
              </a:rPr>
              <a:t> </a:t>
            </a:r>
            <a:r>
              <a:rPr lang="en-US" sz="4800" dirty="0">
                <a:solidFill>
                  <a:schemeClr val="lt1"/>
                </a:solidFill>
              </a:rPr>
              <a:t>des </a:t>
            </a:r>
            <a:r>
              <a:rPr lang="en-US" sz="4800" dirty="0" err="1">
                <a:solidFill>
                  <a:schemeClr val="lt1"/>
                </a:solidFill>
              </a:rPr>
              <a:t>données</a:t>
            </a:r>
            <a:r>
              <a:rPr lang="en-US" sz="4800" dirty="0">
                <a:solidFill>
                  <a:schemeClr val="lt1"/>
                </a:solidFill>
              </a:rPr>
              <a:t> de santé</a:t>
            </a:r>
            <a:endParaRPr sz="4800" b="0" i="0" u="none" strike="noStrike" cap="none" dirty="0">
              <a:solidFill>
                <a:srgbClr val="7CEAF9"/>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2" name="Rectangle 1">
            <a:extLst>
              <a:ext uri="{FF2B5EF4-FFF2-40B4-BE49-F238E27FC236}">
                <a16:creationId xmlns:a16="http://schemas.microsoft.com/office/drawing/2014/main" id="{C09516EB-366C-0344-B447-8D2DE48F42BC}"/>
              </a:ext>
            </a:extLst>
          </p:cNvPr>
          <p:cNvSpPr/>
          <p:nvPr/>
        </p:nvSpPr>
        <p:spPr>
          <a:xfrm>
            <a:off x="220133" y="848893"/>
            <a:ext cx="11971867" cy="5348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4" name="Google Shape;1364;p43"/>
          <p:cNvSpPr txBox="1">
            <a:spLocks noGrp="1"/>
          </p:cNvSpPr>
          <p:nvPr>
            <p:ph type="title"/>
          </p:nvPr>
        </p:nvSpPr>
        <p:spPr>
          <a:xfrm>
            <a:off x="0" y="-20103"/>
            <a:ext cx="12269075" cy="868996"/>
          </a:xfrm>
          <a:prstGeom prst="rect">
            <a:avLst/>
          </a:prstGeom>
          <a:solidFill>
            <a:schemeClr val="tx1"/>
          </a:solidFill>
          <a:ln>
            <a:noFill/>
          </a:ln>
          <a:effectLst>
            <a:outerShdw blurRad="50800" dist="76200" dir="2700000" algn="tl" rotWithShape="0">
              <a:srgbClr val="000000">
                <a:alpha val="20392"/>
              </a:srgbClr>
            </a:outerShdw>
          </a:effectLst>
        </p:spPr>
        <p:txBody>
          <a:bodyPr spcFirstLastPara="1" wrap="square" lIns="274300" tIns="91425" rIns="91425" bIns="91425" anchor="ctr" anchorCtr="0">
            <a:normAutofit/>
          </a:bodyPr>
          <a:lstStyle/>
          <a:p>
            <a:pPr marL="0" lvl="0" indent="0" algn="ctr" rtl="0">
              <a:lnSpc>
                <a:spcPct val="100000"/>
              </a:lnSpc>
              <a:spcBef>
                <a:spcPts val="0"/>
              </a:spcBef>
              <a:spcAft>
                <a:spcPts val="0"/>
              </a:spcAft>
              <a:buClr>
                <a:schemeClr val="lt1"/>
              </a:buClr>
              <a:buSzPts val="3200"/>
              <a:buFont typeface="Arial"/>
              <a:buNone/>
            </a:pPr>
            <a:r>
              <a:rPr lang="en-US" sz="3200"/>
              <a:t>Exploiter les données de téléphonie mobile </a:t>
            </a:r>
            <a:endParaRPr/>
          </a:p>
        </p:txBody>
      </p:sp>
      <p:sp>
        <p:nvSpPr>
          <p:cNvPr id="1365" name="Google Shape;1365;p43"/>
          <p:cNvSpPr/>
          <p:nvPr/>
        </p:nvSpPr>
        <p:spPr>
          <a:xfrm>
            <a:off x="1496390" y="1723088"/>
            <a:ext cx="3960600" cy="43350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Probl</a:t>
            </a:r>
            <a:r>
              <a:rPr lang="en-US" sz="1800" b="1">
                <a:solidFill>
                  <a:schemeClr val="dk1"/>
                </a:solidFill>
                <a:latin typeface="Trebuchet MS"/>
                <a:ea typeface="Trebuchet MS"/>
                <a:cs typeface="Trebuchet MS"/>
                <a:sym typeface="Trebuchet MS"/>
              </a:rPr>
              <a:t>ématique</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r>
              <a:rPr lang="en-US" sz="1800">
                <a:solidFill>
                  <a:schemeClr val="dk1"/>
                </a:solidFill>
                <a:latin typeface="Trebuchet MS"/>
                <a:ea typeface="Trebuchet MS"/>
                <a:cs typeface="Trebuchet MS"/>
                <a:sym typeface="Trebuchet MS"/>
              </a:rPr>
              <a:t>Au </a:t>
            </a:r>
            <a:r>
              <a:rPr lang="en-US" sz="1800" b="0" i="0" u="none" strike="noStrike" cap="none">
                <a:solidFill>
                  <a:schemeClr val="dk1"/>
                </a:solidFill>
                <a:latin typeface="Trebuchet MS"/>
                <a:ea typeface="Trebuchet MS"/>
                <a:cs typeface="Trebuchet MS"/>
                <a:sym typeface="Trebuchet MS"/>
              </a:rPr>
              <a:t>Malawi</a:t>
            </a:r>
            <a:r>
              <a:rPr lang="en-US" sz="1800">
                <a:solidFill>
                  <a:schemeClr val="dk1"/>
                </a:solidFill>
                <a:latin typeface="Trebuchet MS"/>
                <a:ea typeface="Trebuchet MS"/>
                <a:cs typeface="Trebuchet MS"/>
                <a:sym typeface="Trebuchet MS"/>
              </a:rPr>
              <a:t>, rapide croissance démographique et urbanisation</a:t>
            </a:r>
            <a:endParaRPr sz="1800" b="0" i="0" u="none" strike="noStrike" cap="none">
              <a:solidFill>
                <a:schemeClr val="dk1"/>
              </a:solidFill>
              <a:latin typeface="Trebuchet MS"/>
              <a:ea typeface="Trebuchet MS"/>
              <a:cs typeface="Trebuchet MS"/>
              <a:sym typeface="Trebuchet MS"/>
            </a:endParaRPr>
          </a:p>
          <a:p>
            <a:pPr marL="285750" marR="0" lvl="0" indent="-171450" algn="l" rtl="0">
              <a:lnSpc>
                <a:spcPct val="110000"/>
              </a:lnSpc>
              <a:spcBef>
                <a:spcPts val="0"/>
              </a:spcBef>
              <a:spcAft>
                <a:spcPts val="0"/>
              </a:spcAft>
              <a:buClr>
                <a:schemeClr val="dk1"/>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r>
              <a:rPr lang="en-US" sz="1800">
                <a:solidFill>
                  <a:schemeClr val="dk1"/>
                </a:solidFill>
                <a:latin typeface="Trebuchet MS"/>
                <a:ea typeface="Trebuchet MS"/>
                <a:cs typeface="Trebuchet MS"/>
                <a:sym typeface="Trebuchet MS"/>
              </a:rPr>
              <a:t>De grandes parties de la population sont sans accès aux installations de soins de santé primaires</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r>
              <a:rPr lang="en-US" sz="1800">
                <a:solidFill>
                  <a:schemeClr val="dk1"/>
                </a:solidFill>
                <a:latin typeface="Trebuchet MS"/>
                <a:ea typeface="Trebuchet MS"/>
                <a:cs typeface="Trebuchet MS"/>
                <a:sym typeface="Trebuchet MS"/>
              </a:rPr>
              <a:t>Inondations et sécheresses déplacent les populations, et la charge des soins</a:t>
            </a:r>
            <a:endParaRPr sz="1400" b="0" i="0" u="none" strike="noStrike" cap="none">
              <a:solidFill>
                <a:srgbClr val="000000"/>
              </a:solidFill>
              <a:latin typeface="Arial"/>
              <a:ea typeface="Arial"/>
              <a:cs typeface="Arial"/>
              <a:sym typeface="Arial"/>
            </a:endParaRPr>
          </a:p>
        </p:txBody>
      </p:sp>
      <p:sp>
        <p:nvSpPr>
          <p:cNvPr id="1366" name="Google Shape;1366;p43"/>
          <p:cNvSpPr/>
          <p:nvPr/>
        </p:nvSpPr>
        <p:spPr>
          <a:xfrm>
            <a:off x="7259425" y="1723100"/>
            <a:ext cx="4856400" cy="4594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800"/>
              <a:buFont typeface="Arial"/>
              <a:buNone/>
            </a:pPr>
            <a:r>
              <a:rPr lang="en-US" sz="1800" b="1">
                <a:solidFill>
                  <a:schemeClr val="dk1"/>
                </a:solidFill>
                <a:latin typeface="Trebuchet MS"/>
                <a:ea typeface="Trebuchet MS"/>
                <a:cs typeface="Trebuchet MS"/>
                <a:sym typeface="Trebuchet MS"/>
              </a:rPr>
              <a:t>Approche proposée</a:t>
            </a:r>
            <a:endParaRPr sz="1200" b="0"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Dé</a:t>
            </a:r>
            <a:r>
              <a:rPr lang="en-US" sz="1800">
                <a:solidFill>
                  <a:schemeClr val="dk1"/>
                </a:solidFill>
                <a:latin typeface="Trebuchet MS"/>
                <a:ea typeface="Trebuchet MS"/>
                <a:cs typeface="Trebuchet MS"/>
                <a:sym typeface="Trebuchet MS"/>
              </a:rPr>
              <a:t>velopper un modèle dynamique avec des données de téléphonie mobile - aider le ministère de la santé du Malawi à opérer le suivi de la croissance démographique et de la migration</a:t>
            </a:r>
            <a:endParaRPr sz="1800">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endParaRPr sz="1800">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r>
              <a:rPr lang="en-US" sz="1800">
                <a:solidFill>
                  <a:schemeClr val="dk1"/>
                </a:solidFill>
                <a:latin typeface="Trebuchet MS"/>
                <a:ea typeface="Trebuchet MS"/>
                <a:cs typeface="Trebuchet MS"/>
                <a:sym typeface="Trebuchet MS"/>
              </a:rPr>
              <a:t>Recouper les données de réseaux mobiles (ORM) avec la densité démographique et la charge des maladies</a:t>
            </a:r>
            <a:endParaRPr sz="1800">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endParaRPr sz="1800">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800"/>
              <a:buFont typeface="Arial"/>
              <a:buNone/>
            </a:pPr>
            <a:r>
              <a:rPr lang="en-US" sz="1800">
                <a:solidFill>
                  <a:schemeClr val="dk1"/>
                </a:solidFill>
                <a:latin typeface="Trebuchet MS"/>
                <a:ea typeface="Trebuchet MS"/>
                <a:cs typeface="Trebuchet MS"/>
                <a:sym typeface="Trebuchet MS"/>
              </a:rPr>
              <a:t>Encourager les décisions itératives, une meilleure utilisation des données dans l’exécution budgétaire et la</a:t>
            </a:r>
            <a:r>
              <a:rPr lang="en-US" sz="1800">
                <a:solidFill>
                  <a:srgbClr val="FFFFFF"/>
                </a:solidFill>
                <a:latin typeface="Trebuchet MS"/>
                <a:ea typeface="Trebuchet MS"/>
                <a:cs typeface="Trebuchet MS"/>
                <a:sym typeface="Trebuchet MS"/>
              </a:rPr>
              <a:t> </a:t>
            </a:r>
            <a:r>
              <a:rPr lang="en-US" sz="1800">
                <a:latin typeface="Trebuchet MS"/>
                <a:ea typeface="Trebuchet MS"/>
                <a:cs typeface="Trebuchet MS"/>
                <a:sym typeface="Trebuchet MS"/>
              </a:rPr>
              <a:t>planification des</a:t>
            </a:r>
            <a:r>
              <a:rPr lang="en-US" sz="1800">
                <a:solidFill>
                  <a:srgbClr val="FFFFFF"/>
                </a:solidFill>
                <a:latin typeface="Trebuchet MS"/>
                <a:ea typeface="Trebuchet MS"/>
                <a:cs typeface="Trebuchet MS"/>
                <a:sym typeface="Trebuchet MS"/>
              </a:rPr>
              <a:t> </a:t>
            </a:r>
            <a:r>
              <a:rPr lang="en-US" sz="1800">
                <a:solidFill>
                  <a:schemeClr val="dk1"/>
                </a:solidFill>
                <a:latin typeface="Trebuchet MS"/>
                <a:ea typeface="Trebuchet MS"/>
                <a:cs typeface="Trebuchet MS"/>
                <a:sym typeface="Trebuchet MS"/>
              </a:rPr>
              <a:t>programmes</a:t>
            </a:r>
            <a:endParaRPr sz="1400" b="0" i="0" u="none" strike="noStrike" cap="none">
              <a:solidFill>
                <a:srgbClr val="000000"/>
              </a:solidFill>
              <a:latin typeface="Arial"/>
              <a:ea typeface="Arial"/>
              <a:cs typeface="Arial"/>
              <a:sym typeface="Arial"/>
            </a:endParaRPr>
          </a:p>
        </p:txBody>
      </p:sp>
      <p:pic>
        <p:nvPicPr>
          <p:cNvPr id="1367" name="Google Shape;1367;p43"/>
          <p:cNvPicPr preferRelativeResize="0"/>
          <p:nvPr/>
        </p:nvPicPr>
        <p:blipFill rotWithShape="1">
          <a:blip r:embed="rId3">
            <a:alphaModFix/>
          </a:blip>
          <a:srcRect/>
          <a:stretch/>
        </p:blipFill>
        <p:spPr>
          <a:xfrm>
            <a:off x="510722" y="2434717"/>
            <a:ext cx="767166" cy="767166"/>
          </a:xfrm>
          <a:prstGeom prst="rect">
            <a:avLst/>
          </a:prstGeom>
          <a:noFill/>
          <a:ln>
            <a:noFill/>
          </a:ln>
        </p:spPr>
      </p:pic>
      <p:pic>
        <p:nvPicPr>
          <p:cNvPr id="1368" name="Google Shape;1368;p43"/>
          <p:cNvPicPr preferRelativeResize="0"/>
          <p:nvPr/>
        </p:nvPicPr>
        <p:blipFill rotWithShape="1">
          <a:blip r:embed="rId4">
            <a:alphaModFix/>
          </a:blip>
          <a:srcRect/>
          <a:stretch/>
        </p:blipFill>
        <p:spPr>
          <a:xfrm>
            <a:off x="541417" y="3656117"/>
            <a:ext cx="767166" cy="767166"/>
          </a:xfrm>
          <a:prstGeom prst="rect">
            <a:avLst/>
          </a:prstGeom>
          <a:noFill/>
          <a:ln>
            <a:noFill/>
          </a:ln>
        </p:spPr>
      </p:pic>
      <p:pic>
        <p:nvPicPr>
          <p:cNvPr id="1369" name="Google Shape;1369;p43"/>
          <p:cNvPicPr preferRelativeResize="0"/>
          <p:nvPr/>
        </p:nvPicPr>
        <p:blipFill rotWithShape="1">
          <a:blip r:embed="rId5">
            <a:alphaModFix/>
          </a:blip>
          <a:srcRect/>
          <a:stretch/>
        </p:blipFill>
        <p:spPr>
          <a:xfrm>
            <a:off x="471653" y="5114211"/>
            <a:ext cx="845305" cy="845305"/>
          </a:xfrm>
          <a:prstGeom prst="rect">
            <a:avLst/>
          </a:prstGeom>
          <a:noFill/>
          <a:ln>
            <a:noFill/>
          </a:ln>
        </p:spPr>
      </p:pic>
      <p:sp>
        <p:nvSpPr>
          <p:cNvPr id="1370" name="Google Shape;1370;p43"/>
          <p:cNvSpPr/>
          <p:nvPr/>
        </p:nvSpPr>
        <p:spPr>
          <a:xfrm>
            <a:off x="1316950" y="848900"/>
            <a:ext cx="10598400" cy="8742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2400"/>
              <a:buFont typeface="Arial"/>
              <a:buNone/>
            </a:pPr>
            <a:r>
              <a:rPr lang="en-US" sz="2400" b="1">
                <a:solidFill>
                  <a:schemeClr val="dk1"/>
                </a:solidFill>
                <a:latin typeface="Trebuchet MS"/>
                <a:ea typeface="Trebuchet MS"/>
                <a:cs typeface="Trebuchet MS"/>
                <a:sym typeface="Trebuchet MS"/>
              </a:rPr>
              <a:t>Comment utiliser des données améliorées pour rendre les services de santé plus disponibles aux catégories de population moins desservies?</a:t>
            </a:r>
            <a:endParaRPr sz="1400" b="0" i="0" u="none" strike="noStrike" cap="none">
              <a:solidFill>
                <a:srgbClr val="000000"/>
              </a:solidFill>
              <a:latin typeface="Arial"/>
              <a:ea typeface="Arial"/>
              <a:cs typeface="Arial"/>
              <a:sym typeface="Arial"/>
            </a:endParaRPr>
          </a:p>
        </p:txBody>
      </p:sp>
      <p:pic>
        <p:nvPicPr>
          <p:cNvPr id="1371" name="Google Shape;1371;p43"/>
          <p:cNvPicPr preferRelativeResize="0"/>
          <p:nvPr/>
        </p:nvPicPr>
        <p:blipFill rotWithShape="1">
          <a:blip r:embed="rId6">
            <a:alphaModFix/>
          </a:blip>
          <a:srcRect/>
          <a:stretch/>
        </p:blipFill>
        <p:spPr>
          <a:xfrm>
            <a:off x="6193489" y="2071481"/>
            <a:ext cx="845306" cy="845306"/>
          </a:xfrm>
          <a:prstGeom prst="rect">
            <a:avLst/>
          </a:prstGeom>
          <a:noFill/>
          <a:ln>
            <a:noFill/>
          </a:ln>
        </p:spPr>
      </p:pic>
      <p:pic>
        <p:nvPicPr>
          <p:cNvPr id="1372" name="Google Shape;1372;p43"/>
          <p:cNvPicPr preferRelativeResize="0"/>
          <p:nvPr/>
        </p:nvPicPr>
        <p:blipFill rotWithShape="1">
          <a:blip r:embed="rId7">
            <a:alphaModFix/>
          </a:blip>
          <a:srcRect/>
          <a:stretch/>
        </p:blipFill>
        <p:spPr>
          <a:xfrm>
            <a:off x="6250124" y="3785783"/>
            <a:ext cx="966246" cy="966246"/>
          </a:xfrm>
          <a:prstGeom prst="rect">
            <a:avLst/>
          </a:prstGeom>
          <a:noFill/>
          <a:ln>
            <a:noFill/>
          </a:ln>
        </p:spPr>
      </p:pic>
      <p:pic>
        <p:nvPicPr>
          <p:cNvPr id="1373" name="Google Shape;1373;p43"/>
          <p:cNvPicPr preferRelativeResize="0"/>
          <p:nvPr/>
        </p:nvPicPr>
        <p:blipFill rotWithShape="1">
          <a:blip r:embed="rId8">
            <a:alphaModFix/>
          </a:blip>
          <a:srcRect/>
          <a:stretch/>
        </p:blipFill>
        <p:spPr>
          <a:xfrm>
            <a:off x="6353656" y="5212787"/>
            <a:ext cx="845305" cy="84530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2" name="Rectangle 1">
            <a:extLst>
              <a:ext uri="{FF2B5EF4-FFF2-40B4-BE49-F238E27FC236}">
                <a16:creationId xmlns:a16="http://schemas.microsoft.com/office/drawing/2014/main" id="{71C008FF-F222-A243-BB33-A464E7155FA1}"/>
              </a:ext>
            </a:extLst>
          </p:cNvPr>
          <p:cNvSpPr/>
          <p:nvPr/>
        </p:nvSpPr>
        <p:spPr>
          <a:xfrm>
            <a:off x="10063239" y="846979"/>
            <a:ext cx="2099733" cy="6011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79" name="Google Shape;1379;p44"/>
          <p:cNvPicPr preferRelativeResize="0"/>
          <p:nvPr/>
        </p:nvPicPr>
        <p:blipFill rotWithShape="1">
          <a:blip r:embed="rId3">
            <a:alphaModFix/>
          </a:blip>
          <a:srcRect/>
          <a:stretch/>
        </p:blipFill>
        <p:spPr>
          <a:xfrm>
            <a:off x="6715963" y="816636"/>
            <a:ext cx="4274210" cy="6041362"/>
          </a:xfrm>
          <a:prstGeom prst="rect">
            <a:avLst/>
          </a:prstGeom>
          <a:noFill/>
          <a:ln>
            <a:noFill/>
          </a:ln>
        </p:spPr>
      </p:pic>
      <p:pic>
        <p:nvPicPr>
          <p:cNvPr id="1380" name="Google Shape;1380;p44"/>
          <p:cNvPicPr preferRelativeResize="0"/>
          <p:nvPr/>
        </p:nvPicPr>
        <p:blipFill rotWithShape="1">
          <a:blip r:embed="rId4">
            <a:alphaModFix/>
          </a:blip>
          <a:srcRect/>
          <a:stretch/>
        </p:blipFill>
        <p:spPr>
          <a:xfrm>
            <a:off x="1482780" y="816635"/>
            <a:ext cx="4274211" cy="6041363"/>
          </a:xfrm>
          <a:prstGeom prst="rect">
            <a:avLst/>
          </a:prstGeom>
          <a:noFill/>
          <a:ln>
            <a:noFill/>
          </a:ln>
        </p:spPr>
      </p:pic>
      <p:sp>
        <p:nvSpPr>
          <p:cNvPr id="1381" name="Google Shape;1381;p44"/>
          <p:cNvSpPr txBox="1">
            <a:spLocks noGrp="1"/>
          </p:cNvSpPr>
          <p:nvPr>
            <p:ph type="title"/>
          </p:nvPr>
        </p:nvSpPr>
        <p:spPr>
          <a:xfrm>
            <a:off x="0" y="0"/>
            <a:ext cx="12192000" cy="846979"/>
          </a:xfrm>
          <a:prstGeom prst="rect">
            <a:avLst/>
          </a:prstGeom>
          <a:solidFill>
            <a:schemeClr val="tx1"/>
          </a:solidFill>
          <a:ln>
            <a:noFill/>
          </a:ln>
          <a:effectLst>
            <a:outerShdw blurRad="50800" dist="76200" dir="2700000" algn="tl" rotWithShape="0">
              <a:srgbClr val="000000">
                <a:alpha val="20392"/>
              </a:srgbClr>
            </a:outerShdw>
          </a:effectLst>
        </p:spPr>
        <p:txBody>
          <a:bodyPr spcFirstLastPara="1" wrap="square" lIns="274300" tIns="91425" rIns="91425" bIns="91425" anchor="ctr" anchorCtr="0">
            <a:normAutofit/>
          </a:bodyPr>
          <a:lstStyle/>
          <a:p>
            <a:pPr marL="0" lvl="0" indent="0" algn="ctr" rtl="0">
              <a:lnSpc>
                <a:spcPct val="100000"/>
              </a:lnSpc>
              <a:spcBef>
                <a:spcPts val="0"/>
              </a:spcBef>
              <a:spcAft>
                <a:spcPts val="0"/>
              </a:spcAft>
              <a:buClr>
                <a:schemeClr val="lt1"/>
              </a:buClr>
              <a:buSzPts val="3600"/>
              <a:buFont typeface="Arial"/>
              <a:buNone/>
            </a:pPr>
            <a:r>
              <a:rPr lang="en-US" dirty="0" err="1">
                <a:latin typeface="Arial"/>
                <a:ea typeface="Arial"/>
                <a:cs typeface="Arial"/>
                <a:sym typeface="Arial"/>
              </a:rPr>
              <a:t>Optimi</a:t>
            </a:r>
            <a:r>
              <a:rPr lang="en-US" dirty="0" err="1"/>
              <a:t>ser</a:t>
            </a:r>
            <a:r>
              <a:rPr lang="en-US" dirty="0"/>
              <a:t> </a:t>
            </a:r>
            <a:r>
              <a:rPr lang="en-US" dirty="0" err="1"/>
              <a:t>l’attribution</a:t>
            </a:r>
            <a:r>
              <a:rPr lang="en-US" dirty="0"/>
              <a:t> des installations </a:t>
            </a:r>
            <a:r>
              <a:rPr lang="en-US" dirty="0" err="1"/>
              <a:t>proposées</a:t>
            </a:r>
            <a:endParaRPr dirty="0"/>
          </a:p>
        </p:txBody>
      </p:sp>
      <p:sp>
        <p:nvSpPr>
          <p:cNvPr id="1382" name="Google Shape;1382;p44"/>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p>
            <a:pPr marL="635000" lvl="0" indent="-411480" algn="l" rtl="0">
              <a:lnSpc>
                <a:spcPct val="100000"/>
              </a:lnSpc>
              <a:spcBef>
                <a:spcPts val="0"/>
              </a:spcBef>
              <a:spcAft>
                <a:spcPts val="0"/>
              </a:spcAft>
              <a:buClr>
                <a:srgbClr val="0C3943"/>
              </a:buClr>
              <a:buSzPts val="3520"/>
              <a:buFont typeface="Noto Sans Symbols"/>
              <a:buNone/>
            </a:pPr>
            <a:endParaRPr/>
          </a:p>
          <a:p>
            <a:pPr marL="635000" lvl="0" indent="-411480" algn="l" rtl="0">
              <a:lnSpc>
                <a:spcPct val="100000"/>
              </a:lnSpc>
              <a:spcBef>
                <a:spcPts val="1600"/>
              </a:spcBef>
              <a:spcAft>
                <a:spcPts val="0"/>
              </a:spcAft>
              <a:buClr>
                <a:srgbClr val="0C3943"/>
              </a:buClr>
              <a:buSzPts val="3520"/>
              <a:buFont typeface="Noto Sans Symbols"/>
              <a:buNone/>
            </a:pPr>
            <a:endParaRPr/>
          </a:p>
        </p:txBody>
      </p:sp>
      <p:sp>
        <p:nvSpPr>
          <p:cNvPr id="1383" name="Google Shape;1383;p44"/>
          <p:cNvSpPr txBox="1"/>
          <p:nvPr/>
        </p:nvSpPr>
        <p:spPr>
          <a:xfrm>
            <a:off x="4290225" y="4048999"/>
            <a:ext cx="2635500" cy="15027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Trebuchet MS"/>
                <a:ea typeface="Trebuchet MS"/>
                <a:cs typeface="Trebuchet MS"/>
                <a:sym typeface="Trebuchet MS"/>
              </a:rPr>
              <a:t>Meilleure efficacité de la répartition : </a:t>
            </a:r>
            <a:r>
              <a:rPr lang="en-US" sz="1800" b="1">
                <a:solidFill>
                  <a:schemeClr val="dk1"/>
                </a:solidFill>
                <a:latin typeface="Trebuchet MS"/>
                <a:ea typeface="Trebuchet MS"/>
                <a:cs typeface="Trebuchet MS"/>
                <a:sym typeface="Trebuchet MS"/>
              </a:rPr>
              <a:t>couverture à 95%</a:t>
            </a:r>
            <a:r>
              <a:rPr lang="en-US" sz="1800">
                <a:solidFill>
                  <a:schemeClr val="dk1"/>
                </a:solidFill>
                <a:latin typeface="Trebuchet MS"/>
                <a:ea typeface="Trebuchet MS"/>
                <a:cs typeface="Trebuchet MS"/>
                <a:sym typeface="Trebuchet MS"/>
              </a:rPr>
              <a:t> d’ici 2023 sans ressources supplémentaires.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45"/>
          <p:cNvSpPr txBox="1">
            <a:spLocks noGrp="1"/>
          </p:cNvSpPr>
          <p:nvPr>
            <p:ph type="title"/>
          </p:nvPr>
        </p:nvSpPr>
        <p:spPr>
          <a:xfrm>
            <a:off x="0" y="0"/>
            <a:ext cx="12183796" cy="732023"/>
          </a:xfrm>
          <a:prstGeom prst="rect">
            <a:avLst/>
          </a:prstGeom>
          <a:solidFill>
            <a:schemeClr val="tx1"/>
          </a:solidFill>
          <a:ln>
            <a:noFill/>
          </a:ln>
          <a:effectLst>
            <a:outerShdw blurRad="50800" dist="76200" dir="2700000" algn="tl" rotWithShape="0">
              <a:srgbClr val="000000">
                <a:alpha val="20392"/>
              </a:srgbClr>
            </a:outerShdw>
          </a:effectLst>
        </p:spPr>
        <p:txBody>
          <a:bodyPr spcFirstLastPara="1" wrap="square" lIns="274300" tIns="91425" rIns="91425" bIns="91425" anchor="ctr" anchorCtr="0">
            <a:normAutofit/>
          </a:bodyPr>
          <a:lstStyle/>
          <a:p>
            <a:pPr marL="0" lvl="0" indent="0" algn="ctr" rtl="0">
              <a:lnSpc>
                <a:spcPct val="100000"/>
              </a:lnSpc>
              <a:spcBef>
                <a:spcPts val="0"/>
              </a:spcBef>
              <a:spcAft>
                <a:spcPts val="0"/>
              </a:spcAft>
              <a:buClr>
                <a:schemeClr val="lt1"/>
              </a:buClr>
              <a:buSzPts val="3600"/>
              <a:buFont typeface="Arial"/>
              <a:buNone/>
            </a:pPr>
            <a:r>
              <a:rPr lang="en-US">
                <a:latin typeface="Arial"/>
                <a:ea typeface="Arial"/>
                <a:cs typeface="Arial"/>
                <a:sym typeface="Arial"/>
              </a:rPr>
              <a:t>R</a:t>
            </a:r>
            <a:r>
              <a:rPr lang="en-US"/>
              <a:t>é</a:t>
            </a:r>
            <a:r>
              <a:rPr lang="en-US">
                <a:latin typeface="Arial"/>
                <a:ea typeface="Arial"/>
                <a:cs typeface="Arial"/>
                <a:sym typeface="Arial"/>
              </a:rPr>
              <a:t>sultats: </a:t>
            </a:r>
            <a:r>
              <a:rPr lang="en-US"/>
              <a:t>Meilleur efficacité de la répartition</a:t>
            </a:r>
            <a:endParaRPr/>
          </a:p>
        </p:txBody>
      </p:sp>
      <p:sp>
        <p:nvSpPr>
          <p:cNvPr id="1390" name="Google Shape;1390;p45"/>
          <p:cNvSpPr txBox="1">
            <a:spLocks noGrp="1"/>
          </p:cNvSpPr>
          <p:nvPr>
            <p:ph type="body" idx="1"/>
          </p:nvPr>
        </p:nvSpPr>
        <p:spPr>
          <a:xfrm>
            <a:off x="1834092" y="1992172"/>
            <a:ext cx="8523816" cy="4432018"/>
          </a:xfrm>
          <a:prstGeom prst="rect">
            <a:avLst/>
          </a:prstGeom>
          <a:noFill/>
          <a:ln>
            <a:noFill/>
          </a:ln>
        </p:spPr>
        <p:txBody>
          <a:bodyPr spcFirstLastPara="1" wrap="square" lIns="91425" tIns="45700" rIns="91425" bIns="45700" anchor="t" anchorCtr="0">
            <a:normAutofit/>
          </a:bodyPr>
          <a:lstStyle/>
          <a:p>
            <a:pPr marL="635000" lvl="0" indent="-411480" algn="l" rtl="0">
              <a:lnSpc>
                <a:spcPct val="100000"/>
              </a:lnSpc>
              <a:spcBef>
                <a:spcPts val="0"/>
              </a:spcBef>
              <a:spcAft>
                <a:spcPts val="0"/>
              </a:spcAft>
              <a:buClr>
                <a:srgbClr val="0C3943"/>
              </a:buClr>
              <a:buSzPts val="3520"/>
              <a:buFont typeface="Noto Sans Symbols"/>
              <a:buNone/>
            </a:pPr>
            <a:endParaRPr/>
          </a:p>
          <a:p>
            <a:pPr marL="635000" lvl="0" indent="-411480" algn="l" rtl="0">
              <a:lnSpc>
                <a:spcPct val="100000"/>
              </a:lnSpc>
              <a:spcBef>
                <a:spcPts val="1600"/>
              </a:spcBef>
              <a:spcAft>
                <a:spcPts val="0"/>
              </a:spcAft>
              <a:buClr>
                <a:srgbClr val="0C3943"/>
              </a:buClr>
              <a:buSzPts val="3520"/>
              <a:buFont typeface="Noto Sans Symbols"/>
              <a:buNone/>
            </a:pPr>
            <a:endParaRPr/>
          </a:p>
        </p:txBody>
      </p:sp>
      <p:sp>
        <p:nvSpPr>
          <p:cNvPr id="1391" name="Google Shape;1391;p45"/>
          <p:cNvSpPr txBox="1"/>
          <p:nvPr/>
        </p:nvSpPr>
        <p:spPr>
          <a:xfrm>
            <a:off x="737680" y="5360352"/>
            <a:ext cx="10194600" cy="121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Noto Sans Symbols"/>
              <a:buChar char="⮚"/>
            </a:pPr>
            <a:r>
              <a:rPr lang="en-US" sz="2400">
                <a:solidFill>
                  <a:schemeClr val="dk1"/>
                </a:solidFill>
                <a:latin typeface="Trebuchet MS"/>
                <a:ea typeface="Trebuchet MS"/>
                <a:cs typeface="Trebuchet MS"/>
                <a:sym typeface="Trebuchet MS"/>
              </a:rPr>
              <a:t>Le m</a:t>
            </a:r>
            <a:r>
              <a:rPr lang="en-US" sz="2400" b="0" i="0" u="none" strike="noStrike" cap="none">
                <a:solidFill>
                  <a:schemeClr val="dk1"/>
                </a:solidFill>
                <a:latin typeface="Trebuchet MS"/>
                <a:ea typeface="Trebuchet MS"/>
                <a:cs typeface="Trebuchet MS"/>
                <a:sym typeface="Trebuchet MS"/>
              </a:rPr>
              <a:t>od</a:t>
            </a:r>
            <a:r>
              <a:rPr lang="en-US" sz="2400">
                <a:solidFill>
                  <a:schemeClr val="dk1"/>
                </a:solidFill>
                <a:latin typeface="Trebuchet MS"/>
                <a:ea typeface="Trebuchet MS"/>
                <a:cs typeface="Trebuchet MS"/>
                <a:sym typeface="Trebuchet MS"/>
              </a:rPr>
              <a:t>èle réattribue les postes santé pour une couverture maximale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Noto Sans Symbols"/>
              <a:buChar char="⮚"/>
            </a:pPr>
            <a:r>
              <a:rPr lang="en-US" sz="2400">
                <a:solidFill>
                  <a:schemeClr val="dk1"/>
                </a:solidFill>
                <a:latin typeface="Trebuchet MS"/>
                <a:ea typeface="Trebuchet MS"/>
                <a:cs typeface="Trebuchet MS"/>
                <a:sym typeface="Trebuchet MS"/>
              </a:rPr>
              <a:t>Cette attribution optimisée permettrait de fournir des services à</a:t>
            </a:r>
            <a:endParaRPr sz="240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r>
              <a:rPr lang="en-US" sz="2400">
                <a:solidFill>
                  <a:schemeClr val="dk1"/>
                </a:solidFill>
                <a:latin typeface="Trebuchet MS"/>
                <a:ea typeface="Trebuchet MS"/>
                <a:cs typeface="Trebuchet MS"/>
                <a:sym typeface="Trebuchet MS"/>
              </a:rPr>
              <a:t>   226 000 personnes supplémentaires</a:t>
            </a:r>
            <a:endParaRPr sz="1400" b="0" i="0" u="none" strike="noStrike" cap="none">
              <a:solidFill>
                <a:srgbClr val="000000"/>
              </a:solidFill>
              <a:latin typeface="Arial"/>
              <a:ea typeface="Arial"/>
              <a:cs typeface="Arial"/>
              <a:sym typeface="Arial"/>
            </a:endParaRPr>
          </a:p>
        </p:txBody>
      </p:sp>
      <p:graphicFrame>
        <p:nvGraphicFramePr>
          <p:cNvPr id="1392" name="Google Shape;1392;p45"/>
          <p:cNvGraphicFramePr/>
          <p:nvPr/>
        </p:nvGraphicFramePr>
        <p:xfrm>
          <a:off x="887604" y="891623"/>
          <a:ext cx="10408500" cy="55326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8A20FEF8-49A7-EE47-A153-D1CB58169771}"/>
              </a:ext>
            </a:extLst>
          </p:cNvPr>
          <p:cNvSpPr/>
          <p:nvPr/>
        </p:nvSpPr>
        <p:spPr>
          <a:xfrm>
            <a:off x="854642" y="5445017"/>
            <a:ext cx="176720" cy="278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57F975A-D047-5845-9D9A-4EDDB96464C8}"/>
              </a:ext>
            </a:extLst>
          </p:cNvPr>
          <p:cNvSpPr/>
          <p:nvPr/>
        </p:nvSpPr>
        <p:spPr>
          <a:xfrm>
            <a:off x="854642" y="5827153"/>
            <a:ext cx="176720" cy="278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46"/>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4" name="Rectangle 3">
            <a:extLst>
              <a:ext uri="{FF2B5EF4-FFF2-40B4-BE49-F238E27FC236}">
                <a16:creationId xmlns:a16="http://schemas.microsoft.com/office/drawing/2014/main" id="{C6E46149-7FC6-AF47-AFA0-1571AADE482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Google Shape;1399;p46">
            <a:extLst>
              <a:ext uri="{FF2B5EF4-FFF2-40B4-BE49-F238E27FC236}">
                <a16:creationId xmlns:a16="http://schemas.microsoft.com/office/drawing/2014/main" id="{B99BBD6B-2E39-5D4D-897D-17FFA4BD1AB1}"/>
              </a:ext>
            </a:extLst>
          </p:cNvPr>
          <p:cNvSpPr txBox="1"/>
          <p:nvPr/>
        </p:nvSpPr>
        <p:spPr>
          <a:xfrm>
            <a:off x="1886510" y="2248334"/>
            <a:ext cx="841138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lt1"/>
                </a:solidFill>
                <a:latin typeface="Arial"/>
                <a:ea typeface="Arial"/>
                <a:cs typeface="Arial"/>
                <a:sym typeface="Arial"/>
              </a:rPr>
              <a:t>3. </a:t>
            </a:r>
            <a:r>
              <a:rPr lang="en-US" sz="4800" b="0" i="0" u="none" strike="noStrike" cap="none" dirty="0" err="1">
                <a:solidFill>
                  <a:schemeClr val="lt1"/>
                </a:solidFill>
                <a:latin typeface="Arial"/>
                <a:ea typeface="Arial"/>
                <a:cs typeface="Arial"/>
                <a:sym typeface="Arial"/>
              </a:rPr>
              <a:t>Approche</a:t>
            </a:r>
            <a:r>
              <a:rPr lang="en-US" sz="4800" b="0" i="0" u="none" strike="noStrike" cap="none" dirty="0">
                <a:solidFill>
                  <a:schemeClr val="lt1"/>
                </a:solidFill>
                <a:latin typeface="Arial"/>
                <a:ea typeface="Arial"/>
                <a:cs typeface="Arial"/>
                <a:sym typeface="Arial"/>
              </a:rPr>
              <a:t> </a:t>
            </a:r>
            <a:r>
              <a:rPr lang="en-US" sz="4800" b="0" i="0" u="none" strike="noStrike" cap="none" dirty="0" err="1">
                <a:solidFill>
                  <a:schemeClr val="lt1"/>
                </a:solidFill>
                <a:latin typeface="Arial"/>
                <a:ea typeface="Arial"/>
                <a:cs typeface="Arial"/>
                <a:sym typeface="Arial"/>
              </a:rPr>
              <a:t>proposée</a:t>
            </a:r>
            <a:endParaRPr sz="4800" b="0" i="0" u="none" strike="noStrike" cap="none" dirty="0">
              <a:solidFill>
                <a:srgbClr val="7CEAF9"/>
              </a:solidFill>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47"/>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fontScale="90000"/>
          </a:bodyPr>
          <a:lstStyle/>
          <a:p>
            <a:pPr marL="0" lvl="0" indent="0" algn="l" rtl="0">
              <a:lnSpc>
                <a:spcPct val="100000"/>
              </a:lnSpc>
              <a:spcBef>
                <a:spcPts val="0"/>
              </a:spcBef>
              <a:spcAft>
                <a:spcPts val="0"/>
              </a:spcAft>
              <a:buClr>
                <a:schemeClr val="lt1"/>
              </a:buClr>
              <a:buSzPts val="3600"/>
              <a:buFont typeface="Helvetica Neue"/>
              <a:buNone/>
            </a:pPr>
            <a:r>
              <a:rPr lang="en-US"/>
              <a:t>Notre approche et champ d’application</a:t>
            </a:r>
            <a:br>
              <a:rPr lang="en-US"/>
            </a:br>
            <a:endParaRPr/>
          </a:p>
        </p:txBody>
      </p:sp>
      <p:sp>
        <p:nvSpPr>
          <p:cNvPr id="1405" name="Google Shape;1405;p47"/>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p>
            <a:pPr marL="635000" lvl="0" indent="-635000" algn="l" rtl="0">
              <a:lnSpc>
                <a:spcPct val="100000"/>
              </a:lnSpc>
              <a:spcBef>
                <a:spcPts val="0"/>
              </a:spcBef>
              <a:spcAft>
                <a:spcPts val="0"/>
              </a:spcAft>
              <a:buClr>
                <a:srgbClr val="0C3943"/>
              </a:buClr>
              <a:buSzPts val="3520"/>
              <a:buFont typeface="Noto Sans Symbols"/>
              <a:buChar char="❑"/>
            </a:pPr>
            <a:r>
              <a:rPr lang="en-US" i="1" dirty="0" err="1"/>
              <a:t>Approche</a:t>
            </a:r>
            <a:r>
              <a:rPr lang="en-US" i="1" dirty="0"/>
              <a:t> </a:t>
            </a:r>
            <a:r>
              <a:rPr lang="en-US" i="1" dirty="0" err="1"/>
              <a:t>répondant</a:t>
            </a:r>
            <a:r>
              <a:rPr lang="en-US" i="1" dirty="0"/>
              <a:t> aux </a:t>
            </a:r>
            <a:r>
              <a:rPr lang="en-US" i="1" dirty="0" err="1"/>
              <a:t>besoins</a:t>
            </a:r>
            <a:r>
              <a:rPr lang="en-US" i="1" dirty="0"/>
              <a:t> du pays</a:t>
            </a:r>
            <a:endParaRPr dirty="0"/>
          </a:p>
          <a:p>
            <a:pPr marL="635000" lvl="0" indent="-635000" algn="l" rtl="0">
              <a:lnSpc>
                <a:spcPct val="100000"/>
              </a:lnSpc>
              <a:spcBef>
                <a:spcPts val="1600"/>
              </a:spcBef>
              <a:spcAft>
                <a:spcPts val="0"/>
              </a:spcAft>
              <a:buClr>
                <a:srgbClr val="0C3943"/>
              </a:buClr>
              <a:buSzPts val="3520"/>
              <a:buFont typeface="Noto Sans Symbols"/>
              <a:buChar char="❑"/>
            </a:pPr>
            <a:r>
              <a:rPr lang="en-US" i="1" dirty="0"/>
              <a:t>Des </a:t>
            </a:r>
            <a:r>
              <a:rPr lang="en-US" i="1" dirty="0" err="1"/>
              <a:t>outils</a:t>
            </a:r>
            <a:r>
              <a:rPr lang="en-US" i="1" dirty="0"/>
              <a:t> de diagnostic </a:t>
            </a:r>
            <a:r>
              <a:rPr lang="en-US" i="1" dirty="0" err="1"/>
              <a:t>éprouvés</a:t>
            </a:r>
            <a:endParaRPr dirty="0"/>
          </a:p>
          <a:p>
            <a:pPr marL="635000" lvl="0" indent="-635000" algn="l" rtl="0">
              <a:lnSpc>
                <a:spcPct val="100000"/>
              </a:lnSpc>
              <a:spcBef>
                <a:spcPts val="1600"/>
              </a:spcBef>
              <a:spcAft>
                <a:spcPts val="0"/>
              </a:spcAft>
              <a:buClr>
                <a:srgbClr val="0C3943"/>
              </a:buClr>
              <a:buSzPts val="3520"/>
              <a:buFont typeface="Noto Sans Symbols"/>
              <a:buChar char="❑"/>
            </a:pPr>
            <a:r>
              <a:rPr lang="en-US" i="1" dirty="0" err="1"/>
              <a:t>Approche</a:t>
            </a:r>
            <a:r>
              <a:rPr lang="en-US" i="1" dirty="0"/>
              <a:t> </a:t>
            </a:r>
            <a:r>
              <a:rPr lang="en-US" i="1" dirty="0" err="1"/>
              <a:t>globale</a:t>
            </a:r>
            <a:endParaRPr dirty="0"/>
          </a:p>
          <a:p>
            <a:pPr marL="635000" lvl="0" indent="-635000" algn="l" rtl="0">
              <a:lnSpc>
                <a:spcPct val="100000"/>
              </a:lnSpc>
              <a:spcBef>
                <a:spcPts val="1600"/>
              </a:spcBef>
              <a:spcAft>
                <a:spcPts val="0"/>
              </a:spcAft>
              <a:buClr>
                <a:srgbClr val="0C3943"/>
              </a:buClr>
              <a:buSzPts val="3520"/>
              <a:buFont typeface="Noto Sans Symbols"/>
              <a:buChar char="❑"/>
            </a:pPr>
            <a:r>
              <a:rPr lang="en-US" i="1" dirty="0" err="1"/>
              <a:t>Approche</a:t>
            </a:r>
            <a:r>
              <a:rPr lang="en-US" i="1" dirty="0"/>
              <a:t> collaborative</a:t>
            </a:r>
            <a:endParaRPr dirty="0"/>
          </a:p>
          <a:p>
            <a:pPr marL="635000" lvl="0" indent="-635000" algn="l" rtl="0">
              <a:lnSpc>
                <a:spcPct val="100000"/>
              </a:lnSpc>
              <a:spcBef>
                <a:spcPts val="1600"/>
              </a:spcBef>
              <a:spcAft>
                <a:spcPts val="0"/>
              </a:spcAft>
              <a:buClr>
                <a:srgbClr val="0C3943"/>
              </a:buClr>
              <a:buSzPts val="3520"/>
              <a:buFont typeface="Noto Sans Symbols"/>
              <a:buChar char="❑"/>
            </a:pPr>
            <a:r>
              <a:rPr lang="en-US" b="1" dirty="0" err="1"/>
              <a:t>Durabilité</a:t>
            </a:r>
            <a:r>
              <a:rPr lang="en-US" b="1" dirty="0"/>
              <a:t> et </a:t>
            </a:r>
            <a:r>
              <a:rPr lang="en-US" b="1" dirty="0" err="1"/>
              <a:t>état</a:t>
            </a:r>
            <a:r>
              <a:rPr lang="en-US" b="1" dirty="0"/>
              <a:t> </a:t>
            </a:r>
            <a:r>
              <a:rPr lang="en-US" b="1" dirty="0" err="1"/>
              <a:t>futur</a:t>
            </a:r>
            <a:r>
              <a:rPr lang="en-US" b="1" dirty="0"/>
              <a:t> </a:t>
            </a:r>
            <a:r>
              <a:rPr lang="en-US" b="1" dirty="0" err="1"/>
              <a:t>souhaité</a:t>
            </a:r>
            <a:endParaRPr dirty="0"/>
          </a:p>
          <a:p>
            <a:pPr marL="635000" lvl="0" indent="-411480" algn="l" rtl="0">
              <a:lnSpc>
                <a:spcPct val="100000"/>
              </a:lnSpc>
              <a:spcBef>
                <a:spcPts val="1600"/>
              </a:spcBef>
              <a:spcAft>
                <a:spcPts val="0"/>
              </a:spcAft>
              <a:buClr>
                <a:srgbClr val="0C3943"/>
              </a:buClr>
              <a:buSzPts val="3520"/>
              <a:buFont typeface="Noto Sans Symbols"/>
              <a:buNone/>
            </a:pPr>
            <a:endParaRPr dirty="0"/>
          </a:p>
          <a:p>
            <a:pPr marL="635000" lvl="0" indent="-411480" algn="l" rtl="0">
              <a:lnSpc>
                <a:spcPct val="100000"/>
              </a:lnSpc>
              <a:spcBef>
                <a:spcPts val="1600"/>
              </a:spcBef>
              <a:spcAft>
                <a:spcPts val="0"/>
              </a:spcAft>
              <a:buClr>
                <a:srgbClr val="0C3943"/>
              </a:buClr>
              <a:buSzPts val="3520"/>
              <a:buFont typeface="Noto Sans Symbols"/>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48"/>
          <p:cNvSpPr txBox="1">
            <a:spLocks noGrp="1"/>
          </p:cNvSpPr>
          <p:nvPr>
            <p:ph type="title"/>
          </p:nvPr>
        </p:nvSpPr>
        <p:spPr>
          <a:xfrm>
            <a:off x="677325" y="328674"/>
            <a:ext cx="11514600" cy="738126"/>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fontScale="90000"/>
          </a:bodyPr>
          <a:lstStyle/>
          <a:p>
            <a:pPr marL="0" lvl="0" indent="0" algn="l" rtl="0">
              <a:lnSpc>
                <a:spcPct val="100000"/>
              </a:lnSpc>
              <a:spcBef>
                <a:spcPts val="0"/>
              </a:spcBef>
              <a:spcAft>
                <a:spcPts val="0"/>
              </a:spcAft>
              <a:buClr>
                <a:schemeClr val="lt1"/>
              </a:buClr>
              <a:buSzPts val="3600"/>
              <a:buFont typeface="Helvetica Neue"/>
              <a:buNone/>
            </a:pPr>
            <a:r>
              <a:rPr lang="en-US"/>
              <a:t>Phase I - Phase I : Évaluation de la portée et du SNIS</a:t>
            </a:r>
            <a:endParaRPr/>
          </a:p>
        </p:txBody>
      </p:sp>
      <p:sp>
        <p:nvSpPr>
          <p:cNvPr id="1411" name="Google Shape;1411;p48"/>
          <p:cNvSpPr txBox="1"/>
          <p:nvPr/>
        </p:nvSpPr>
        <p:spPr>
          <a:xfrm>
            <a:off x="1235410" y="1066800"/>
            <a:ext cx="10770963" cy="5539938"/>
          </a:xfrm>
          <a:prstGeom prst="rect">
            <a:avLst/>
          </a:prstGeom>
          <a:solidFill>
            <a:schemeClr val="lt1"/>
          </a:solid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ct val="100000"/>
              <a:buFont typeface="+mj-lt"/>
              <a:buAutoNum type="arabicParenR"/>
            </a:pPr>
            <a:r>
              <a:rPr lang="en-US" sz="2800" b="0" i="0" u="none" strike="noStrike" cap="none" dirty="0" err="1">
                <a:solidFill>
                  <a:schemeClr val="dk1"/>
                </a:solidFill>
                <a:latin typeface="Libre Franklin"/>
                <a:ea typeface="Libre Franklin"/>
                <a:cs typeface="Libre Franklin"/>
                <a:sym typeface="Libre Franklin"/>
              </a:rPr>
              <a:t>Fonction</a:t>
            </a:r>
            <a:r>
              <a:rPr lang="en-US" sz="2800" b="0" i="0" u="none" strike="noStrike" cap="none" dirty="0">
                <a:solidFill>
                  <a:schemeClr val="dk1"/>
                </a:solidFill>
                <a:latin typeface="Libre Franklin"/>
                <a:ea typeface="Libre Franklin"/>
                <a:cs typeface="Libre Franklin"/>
                <a:sym typeface="Libre Franklin"/>
              </a:rPr>
              <a:t> des six sous-</a:t>
            </a:r>
            <a:r>
              <a:rPr lang="en-US" sz="2800" b="0" i="0" u="none" strike="noStrike" cap="none" dirty="0" err="1">
                <a:solidFill>
                  <a:schemeClr val="dk1"/>
                </a:solidFill>
                <a:latin typeface="Libre Franklin"/>
                <a:ea typeface="Libre Franklin"/>
                <a:cs typeface="Libre Franklin"/>
                <a:sym typeface="Libre Franklin"/>
              </a:rPr>
              <a:t>composantes</a:t>
            </a:r>
            <a:r>
              <a:rPr lang="en-US" sz="2800" b="0" i="0" u="none" strike="noStrike" cap="none" dirty="0">
                <a:solidFill>
                  <a:schemeClr val="dk1"/>
                </a:solidFill>
                <a:latin typeface="Libre Franklin"/>
                <a:ea typeface="Libre Franklin"/>
                <a:cs typeface="Libre Franklin"/>
                <a:sym typeface="Libre Franklin"/>
              </a:rPr>
              <a:t> du SNIS, tenant </a:t>
            </a:r>
            <a:r>
              <a:rPr lang="en-US" sz="2800" b="0" i="0" u="none" strike="noStrike" cap="none" dirty="0" err="1">
                <a:solidFill>
                  <a:schemeClr val="dk1"/>
                </a:solidFill>
                <a:latin typeface="Libre Franklin"/>
                <a:ea typeface="Libre Franklin"/>
                <a:cs typeface="Libre Franklin"/>
                <a:sym typeface="Libre Franklin"/>
              </a:rPr>
              <a:t>compte</a:t>
            </a:r>
            <a:r>
              <a:rPr lang="en-US" sz="2800" b="0" i="0" u="none" strike="noStrike" cap="none" dirty="0">
                <a:solidFill>
                  <a:schemeClr val="dk1"/>
                </a:solidFill>
                <a:latin typeface="Libre Franklin"/>
                <a:ea typeface="Libre Franklin"/>
                <a:cs typeface="Libre Franklin"/>
                <a:sym typeface="Libre Franklin"/>
              </a:rPr>
              <a:t> des </a:t>
            </a:r>
            <a:r>
              <a:rPr lang="en-US" sz="2800" b="0" i="0" u="none" strike="noStrike" cap="none" dirty="0" err="1">
                <a:solidFill>
                  <a:schemeClr val="dk1"/>
                </a:solidFill>
                <a:latin typeface="Libre Franklin"/>
                <a:ea typeface="Libre Franklin"/>
                <a:cs typeface="Libre Franklin"/>
                <a:sym typeface="Libre Franklin"/>
              </a:rPr>
              <a:t>spécificités</a:t>
            </a:r>
            <a:r>
              <a:rPr lang="en-US" sz="2800" b="0" i="0" u="none" strike="noStrike" cap="none" dirty="0">
                <a:solidFill>
                  <a:schemeClr val="dk1"/>
                </a:solidFill>
                <a:latin typeface="Libre Franklin"/>
                <a:ea typeface="Libre Franklin"/>
                <a:cs typeface="Libre Franklin"/>
                <a:sym typeface="Libre Franklin"/>
              </a:rPr>
              <a:t> des </a:t>
            </a:r>
            <a:r>
              <a:rPr lang="en-US" sz="2800" b="0" i="0" u="none" strike="noStrike" cap="none" dirty="0" err="1">
                <a:solidFill>
                  <a:schemeClr val="dk1"/>
                </a:solidFill>
                <a:latin typeface="Libre Franklin"/>
                <a:ea typeface="Libre Franklin"/>
                <a:cs typeface="Libre Franklin"/>
                <a:sym typeface="Libre Franklin"/>
              </a:rPr>
              <a:t>programmes</a:t>
            </a:r>
            <a:r>
              <a:rPr lang="en-US" sz="2800" b="0" i="0" u="none" strike="noStrike" cap="none" dirty="0">
                <a:solidFill>
                  <a:schemeClr val="dk1"/>
                </a:solidFill>
                <a:latin typeface="Libre Franklin"/>
                <a:ea typeface="Libre Franklin"/>
                <a:cs typeface="Libre Franklin"/>
                <a:sym typeface="Libre Franklin"/>
              </a:rPr>
              <a:t> </a:t>
            </a:r>
            <a:r>
              <a:rPr lang="en-US" sz="2800" b="0" i="0" u="none" strike="noStrike" cap="none" dirty="0" err="1">
                <a:solidFill>
                  <a:schemeClr val="dk1"/>
                </a:solidFill>
                <a:latin typeface="Libre Franklin"/>
                <a:ea typeface="Libre Franklin"/>
                <a:cs typeface="Libre Franklin"/>
                <a:sym typeface="Libre Franklin"/>
              </a:rPr>
              <a:t>prioritaires</a:t>
            </a:r>
            <a:r>
              <a:rPr lang="en-US" sz="2800" b="0" i="0" u="none" strike="noStrike" cap="none" dirty="0">
                <a:solidFill>
                  <a:schemeClr val="dk1"/>
                </a:solidFill>
                <a:latin typeface="Libre Franklin"/>
                <a:ea typeface="Libre Franklin"/>
                <a:cs typeface="Libre Franklin"/>
                <a:sym typeface="Libre Franklin"/>
              </a:rPr>
              <a:t> sans </a:t>
            </a:r>
            <a:r>
              <a:rPr lang="en-US" sz="2800" b="0" i="0" u="none" strike="noStrike" cap="none" dirty="0" err="1">
                <a:solidFill>
                  <a:schemeClr val="dk1"/>
                </a:solidFill>
                <a:latin typeface="Libre Franklin"/>
                <a:ea typeface="Libre Franklin"/>
                <a:cs typeface="Libre Franklin"/>
                <a:sym typeface="Libre Franklin"/>
              </a:rPr>
              <a:t>dupliquer</a:t>
            </a:r>
            <a:r>
              <a:rPr lang="en-US" sz="2800" b="0" i="0" u="none" strike="noStrike" cap="none" dirty="0">
                <a:solidFill>
                  <a:schemeClr val="dk1"/>
                </a:solidFill>
                <a:latin typeface="Libre Franklin"/>
                <a:ea typeface="Libre Franklin"/>
                <a:cs typeface="Libre Franklin"/>
                <a:sym typeface="Libre Franklin"/>
              </a:rPr>
              <a:t> les effort</a:t>
            </a:r>
          </a:p>
          <a:p>
            <a:pPr marL="514350" marR="0" lvl="0" indent="-514350" algn="l" rtl="0">
              <a:lnSpc>
                <a:spcPct val="100000"/>
              </a:lnSpc>
              <a:spcBef>
                <a:spcPts val="0"/>
              </a:spcBef>
              <a:spcAft>
                <a:spcPts val="0"/>
              </a:spcAft>
              <a:buClr>
                <a:srgbClr val="000000"/>
              </a:buClr>
              <a:buSzPct val="100000"/>
              <a:buFont typeface="+mj-lt"/>
              <a:buAutoNum type="arabicParenR"/>
            </a:pPr>
            <a:endParaRPr lang="en-US" sz="2800" b="0" i="0" u="none" strike="noStrike" cap="none" dirty="0">
              <a:solidFill>
                <a:schemeClr val="dk1"/>
              </a:solidFill>
              <a:latin typeface="Libre Franklin"/>
              <a:ea typeface="Libre Franklin"/>
              <a:cs typeface="Libre Franklin"/>
              <a:sym typeface="Libre Franklin"/>
            </a:endParaRPr>
          </a:p>
          <a:p>
            <a:pPr marL="514350" marR="0" lvl="0" indent="-514350" algn="l" rtl="0">
              <a:lnSpc>
                <a:spcPct val="100000"/>
              </a:lnSpc>
              <a:spcBef>
                <a:spcPts val="0"/>
              </a:spcBef>
              <a:spcAft>
                <a:spcPts val="0"/>
              </a:spcAft>
              <a:buClr>
                <a:srgbClr val="000000"/>
              </a:buClr>
              <a:buSzPct val="100000"/>
              <a:buFont typeface="+mj-lt"/>
              <a:buAutoNum type="arabicParenR"/>
            </a:pPr>
            <a:r>
              <a:rPr lang="en-US" sz="2800" b="0" i="0" u="none" strike="noStrike" cap="none" dirty="0" err="1">
                <a:solidFill>
                  <a:schemeClr val="dk1"/>
                </a:solidFill>
                <a:latin typeface="Libre Franklin"/>
                <a:ea typeface="Libre Franklin"/>
                <a:cs typeface="Libre Franklin"/>
                <a:sym typeface="Libre Franklin"/>
              </a:rPr>
              <a:t>Fonction</a:t>
            </a:r>
            <a:r>
              <a:rPr lang="en-US" sz="2800" b="0" i="0" u="none" strike="noStrike" cap="none" dirty="0">
                <a:solidFill>
                  <a:schemeClr val="dk1"/>
                </a:solidFill>
                <a:latin typeface="Libre Franklin"/>
                <a:ea typeface="Libre Franklin"/>
                <a:cs typeface="Libre Franklin"/>
                <a:sym typeface="Libre Franklin"/>
              </a:rPr>
              <a:t> de </a:t>
            </a:r>
            <a:r>
              <a:rPr lang="en-US" sz="2800" b="0" i="0" u="none" strike="noStrike" cap="none" dirty="0" err="1">
                <a:solidFill>
                  <a:schemeClr val="dk1"/>
                </a:solidFill>
                <a:latin typeface="Libre Franklin"/>
                <a:ea typeface="Libre Franklin"/>
                <a:cs typeface="Libre Franklin"/>
                <a:sym typeface="Libre Franklin"/>
              </a:rPr>
              <a:t>l’application</a:t>
            </a:r>
            <a:r>
              <a:rPr lang="en-US" sz="2800" dirty="0">
                <a:solidFill>
                  <a:schemeClr val="dk1"/>
                </a:solidFill>
                <a:latin typeface="Libre Franklin"/>
                <a:ea typeface="Libre Franklin"/>
                <a:cs typeface="Libre Franklin"/>
                <a:sym typeface="Libre Franklin"/>
              </a:rPr>
              <a:t> </a:t>
            </a:r>
            <a:r>
              <a:rPr lang="en-US" sz="2800" b="0" i="0" u="none" strike="noStrike" cap="none" dirty="0">
                <a:solidFill>
                  <a:schemeClr val="dk1"/>
                </a:solidFill>
                <a:latin typeface="Libre Franklin"/>
                <a:ea typeface="Libre Franklin"/>
                <a:cs typeface="Libre Franklin"/>
                <a:sym typeface="Libre Franklin"/>
              </a:rPr>
              <a:t>DHIS2</a:t>
            </a:r>
          </a:p>
          <a:p>
            <a:pPr marL="514350" marR="0" lvl="0" indent="-514350" algn="l" rtl="0">
              <a:lnSpc>
                <a:spcPct val="100000"/>
              </a:lnSpc>
              <a:spcBef>
                <a:spcPts val="0"/>
              </a:spcBef>
              <a:spcAft>
                <a:spcPts val="0"/>
              </a:spcAft>
              <a:buClr>
                <a:srgbClr val="000000"/>
              </a:buClr>
              <a:buSzPct val="100000"/>
              <a:buFont typeface="+mj-lt"/>
              <a:buAutoNum type="arabicParenR"/>
            </a:pPr>
            <a:endParaRPr lang="en-US" sz="2800" dirty="0">
              <a:solidFill>
                <a:schemeClr val="dk1"/>
              </a:solidFill>
              <a:latin typeface="Libre Franklin"/>
              <a:ea typeface="Libre Franklin"/>
              <a:cs typeface="Libre Franklin"/>
              <a:sym typeface="Libre Franklin"/>
            </a:endParaRPr>
          </a:p>
          <a:p>
            <a:pPr marL="514350" marR="0" lvl="0" indent="-514350" algn="l" rtl="0">
              <a:lnSpc>
                <a:spcPct val="100000"/>
              </a:lnSpc>
              <a:spcBef>
                <a:spcPts val="0"/>
              </a:spcBef>
              <a:spcAft>
                <a:spcPts val="0"/>
              </a:spcAft>
              <a:buClr>
                <a:srgbClr val="000000"/>
              </a:buClr>
              <a:buSzPct val="100000"/>
              <a:buFont typeface="+mj-lt"/>
              <a:buAutoNum type="arabicParenR"/>
            </a:pPr>
            <a:r>
              <a:rPr lang="en-US" sz="2800" b="0" i="0" u="none" strike="noStrike" cap="none" dirty="0" err="1">
                <a:solidFill>
                  <a:schemeClr val="dk1"/>
                </a:solidFill>
                <a:latin typeface="Libre Franklin"/>
                <a:ea typeface="Libre Franklin"/>
                <a:cs typeface="Libre Franklin"/>
                <a:sym typeface="Libre Franklin"/>
              </a:rPr>
              <a:t>Capacités</a:t>
            </a:r>
            <a:r>
              <a:rPr lang="en-US" sz="2800" b="0" i="0" u="none" strike="noStrike" cap="none" dirty="0">
                <a:solidFill>
                  <a:schemeClr val="dk1"/>
                </a:solidFill>
                <a:latin typeface="Libre Franklin"/>
                <a:ea typeface="Libre Franklin"/>
                <a:cs typeface="Libre Franklin"/>
                <a:sym typeface="Libre Franklin"/>
              </a:rPr>
              <a:t> des DSS et DSIS</a:t>
            </a:r>
          </a:p>
          <a:p>
            <a:pPr marL="514350" marR="0" lvl="0" indent="-514350" algn="l" rtl="0">
              <a:lnSpc>
                <a:spcPct val="100000"/>
              </a:lnSpc>
              <a:spcBef>
                <a:spcPts val="0"/>
              </a:spcBef>
              <a:spcAft>
                <a:spcPts val="0"/>
              </a:spcAft>
              <a:buClr>
                <a:srgbClr val="000000"/>
              </a:buClr>
              <a:buSzPct val="100000"/>
              <a:buFont typeface="+mj-lt"/>
              <a:buAutoNum type="arabicParenR"/>
            </a:pPr>
            <a:endParaRPr lang="en-US" sz="2800" dirty="0">
              <a:solidFill>
                <a:schemeClr val="dk1"/>
              </a:solidFill>
              <a:latin typeface="Libre Franklin"/>
              <a:ea typeface="Libre Franklin"/>
              <a:cs typeface="Libre Franklin"/>
              <a:sym typeface="Libre Franklin"/>
            </a:endParaRPr>
          </a:p>
          <a:p>
            <a:pPr marL="514350" marR="0" lvl="0" indent="-514350" algn="l" rtl="0">
              <a:lnSpc>
                <a:spcPct val="100000"/>
              </a:lnSpc>
              <a:spcBef>
                <a:spcPts val="0"/>
              </a:spcBef>
              <a:spcAft>
                <a:spcPts val="0"/>
              </a:spcAft>
              <a:buClr>
                <a:srgbClr val="000000"/>
              </a:buClr>
              <a:buSzPct val="100000"/>
              <a:buFont typeface="+mj-lt"/>
              <a:buAutoNum type="arabicParenR"/>
            </a:pPr>
            <a:r>
              <a:rPr lang="en-US" sz="2800" b="0" i="0" u="none" strike="noStrike" cap="none" dirty="0">
                <a:solidFill>
                  <a:schemeClr val="dk1"/>
                </a:solidFill>
                <a:latin typeface="Libre Franklin"/>
                <a:ea typeface="Libre Franklin"/>
                <a:cs typeface="Libre Franklin"/>
                <a:sym typeface="Libre Franklin"/>
              </a:rPr>
              <a:t>Architecture de </a:t>
            </a:r>
            <a:r>
              <a:rPr lang="en-US" sz="2800" b="0" i="0" u="none" strike="noStrike" cap="none" dirty="0" err="1">
                <a:solidFill>
                  <a:schemeClr val="dk1"/>
                </a:solidFill>
                <a:latin typeface="Libre Franklin"/>
                <a:ea typeface="Libre Franklin"/>
                <a:cs typeface="Libre Franklin"/>
                <a:sym typeface="Libre Franklin"/>
              </a:rPr>
              <a:t>données</a:t>
            </a:r>
            <a:r>
              <a:rPr lang="en-US" sz="2800" b="0" i="0" u="none" strike="noStrike" cap="none" dirty="0">
                <a:solidFill>
                  <a:schemeClr val="dk1"/>
                </a:solidFill>
                <a:latin typeface="Libre Franklin"/>
                <a:ea typeface="Libre Franklin"/>
                <a:cs typeface="Libre Franklin"/>
                <a:sym typeface="Libre Franklin"/>
              </a:rPr>
              <a:t>, </a:t>
            </a:r>
            <a:r>
              <a:rPr lang="en-US" sz="2800" b="0" i="0" u="none" strike="noStrike" cap="none" dirty="0" err="1">
                <a:solidFill>
                  <a:schemeClr val="dk1"/>
                </a:solidFill>
                <a:latin typeface="Libre Franklin"/>
                <a:ea typeface="Libre Franklin"/>
                <a:cs typeface="Libre Franklin"/>
                <a:sym typeface="Libre Franklin"/>
              </a:rPr>
              <a:t>numérisation</a:t>
            </a:r>
            <a:r>
              <a:rPr lang="en-US" sz="2800" b="0" i="0" u="none" strike="noStrike" cap="none" dirty="0">
                <a:solidFill>
                  <a:schemeClr val="dk1"/>
                </a:solidFill>
                <a:latin typeface="Libre Franklin"/>
                <a:ea typeface="Libre Franklin"/>
                <a:cs typeface="Libre Franklin"/>
                <a:sym typeface="Libre Franklin"/>
              </a:rPr>
              <a:t>, </a:t>
            </a:r>
            <a:r>
              <a:rPr lang="en-US" sz="2800" b="0" i="0" u="none" strike="noStrike" cap="none" dirty="0" err="1">
                <a:solidFill>
                  <a:schemeClr val="dk1"/>
                </a:solidFill>
                <a:latin typeface="Libre Franklin"/>
                <a:ea typeface="Libre Franklin"/>
                <a:cs typeface="Libre Franklin"/>
                <a:sym typeface="Libre Franklin"/>
              </a:rPr>
              <a:t>interopérabilité</a:t>
            </a:r>
            <a:r>
              <a:rPr lang="en-US" sz="2800" b="0" i="0" u="none" strike="noStrike" cap="none" dirty="0">
                <a:solidFill>
                  <a:schemeClr val="dk1"/>
                </a:solidFill>
                <a:latin typeface="Libre Franklin"/>
                <a:ea typeface="Libre Franklin"/>
                <a:cs typeface="Libre Franklin"/>
                <a:sym typeface="Libre Franklin"/>
              </a:rPr>
              <a:t>, </a:t>
            </a:r>
            <a:r>
              <a:rPr lang="en-US" sz="2800" b="0" i="0" u="none" strike="noStrike" cap="none" dirty="0" err="1">
                <a:solidFill>
                  <a:schemeClr val="dk1"/>
                </a:solidFill>
                <a:latin typeface="Libre Franklin"/>
                <a:ea typeface="Libre Franklin"/>
                <a:cs typeface="Libre Franklin"/>
                <a:sym typeface="Libre Franklin"/>
              </a:rPr>
              <a:t>intégration</a:t>
            </a:r>
            <a:r>
              <a:rPr lang="en-US" sz="2800" b="0" i="0" u="none" strike="noStrike" cap="none" dirty="0">
                <a:solidFill>
                  <a:schemeClr val="dk1"/>
                </a:solidFill>
                <a:latin typeface="Libre Franklin"/>
                <a:ea typeface="Libre Franklin"/>
                <a:cs typeface="Libre Franklin"/>
                <a:sym typeface="Libre Franklin"/>
              </a:rPr>
              <a:t> de systems</a:t>
            </a:r>
          </a:p>
          <a:p>
            <a:pPr marL="514350" marR="0" lvl="0" indent="-514350" algn="l" rtl="0">
              <a:lnSpc>
                <a:spcPct val="100000"/>
              </a:lnSpc>
              <a:spcBef>
                <a:spcPts val="0"/>
              </a:spcBef>
              <a:spcAft>
                <a:spcPts val="0"/>
              </a:spcAft>
              <a:buClr>
                <a:srgbClr val="000000"/>
              </a:buClr>
              <a:buSzPct val="100000"/>
              <a:buFont typeface="+mj-lt"/>
              <a:buAutoNum type="arabicParenR"/>
            </a:pPr>
            <a:endParaRPr lang="en-US" sz="2800" dirty="0">
              <a:solidFill>
                <a:schemeClr val="dk1"/>
              </a:solidFill>
              <a:latin typeface="Libre Franklin"/>
              <a:ea typeface="Libre Franklin"/>
              <a:cs typeface="Libre Franklin"/>
              <a:sym typeface="Libre Franklin"/>
            </a:endParaRPr>
          </a:p>
          <a:p>
            <a:pPr marL="514350" marR="0" lvl="0" indent="-514350" algn="l" rtl="0">
              <a:lnSpc>
                <a:spcPct val="100000"/>
              </a:lnSpc>
              <a:spcBef>
                <a:spcPts val="0"/>
              </a:spcBef>
              <a:spcAft>
                <a:spcPts val="0"/>
              </a:spcAft>
              <a:buClr>
                <a:srgbClr val="000000"/>
              </a:buClr>
              <a:buSzPct val="100000"/>
              <a:buFont typeface="+mj-lt"/>
              <a:buAutoNum type="arabicParenR"/>
            </a:pPr>
            <a:r>
              <a:rPr lang="en-US" sz="2800" b="0" i="0" u="none" strike="noStrike" cap="none" dirty="0">
                <a:solidFill>
                  <a:schemeClr val="dk1"/>
                </a:solidFill>
                <a:latin typeface="Libre Franklin"/>
                <a:ea typeface="Libre Franklin"/>
                <a:cs typeface="Libre Franklin"/>
                <a:sym typeface="Libre Franklin"/>
              </a:rPr>
              <a:t>Performances du </a:t>
            </a:r>
            <a:r>
              <a:rPr lang="en-US" sz="2800" b="0" i="0" u="none" strike="noStrike" cap="none" dirty="0" err="1">
                <a:solidFill>
                  <a:schemeClr val="dk1"/>
                </a:solidFill>
                <a:latin typeface="Libre Franklin"/>
                <a:ea typeface="Libre Franklin"/>
                <a:cs typeface="Libre Franklin"/>
                <a:sym typeface="Libre Franklin"/>
              </a:rPr>
              <a:t>système</a:t>
            </a:r>
            <a:r>
              <a:rPr lang="en-US" sz="2800" b="0" i="0" u="none" strike="noStrike" cap="none" dirty="0">
                <a:solidFill>
                  <a:schemeClr val="dk1"/>
                </a:solidFill>
                <a:latin typeface="Libre Franklin"/>
                <a:ea typeface="Libre Franklin"/>
                <a:cs typeface="Libre Franklin"/>
                <a:sym typeface="Libre Franklin"/>
              </a:rPr>
              <a:t> au </a:t>
            </a:r>
            <a:r>
              <a:rPr lang="en-US" sz="2800" b="0" i="0" u="none" strike="noStrike" cap="none" dirty="0" err="1">
                <a:solidFill>
                  <a:schemeClr val="dk1"/>
                </a:solidFill>
                <a:latin typeface="Libre Franklin"/>
                <a:ea typeface="Libre Franklin"/>
                <a:cs typeface="Libre Franklin"/>
                <a:sym typeface="Libre Franklin"/>
              </a:rPr>
              <a:t>niveau</a:t>
            </a:r>
            <a:r>
              <a:rPr lang="en-US" sz="2800" b="0" i="0" u="none" strike="noStrike" cap="none" dirty="0">
                <a:solidFill>
                  <a:schemeClr val="dk1"/>
                </a:solidFill>
                <a:latin typeface="Libre Franklin"/>
                <a:ea typeface="Libre Franklin"/>
                <a:cs typeface="Libre Franklin"/>
                <a:sym typeface="Libre Franklin"/>
              </a:rPr>
              <a:t> </a:t>
            </a:r>
            <a:r>
              <a:rPr lang="en-US" sz="2800" b="0" i="0" u="none" strike="noStrike" cap="none" dirty="0" err="1">
                <a:solidFill>
                  <a:schemeClr val="dk1"/>
                </a:solidFill>
                <a:latin typeface="Libre Franklin"/>
                <a:ea typeface="Libre Franklin"/>
                <a:cs typeface="Libre Franklin"/>
                <a:sym typeface="Libre Franklin"/>
              </a:rPr>
              <a:t>décentralisé</a:t>
            </a:r>
            <a:r>
              <a:rPr lang="en-US" sz="2800" b="0" i="0" u="none" strike="noStrike" cap="none" dirty="0">
                <a:solidFill>
                  <a:schemeClr val="dk1"/>
                </a:solidFill>
                <a:latin typeface="Libre Franklin"/>
                <a:ea typeface="Libre Franklin"/>
                <a:cs typeface="Libre Franklin"/>
                <a:sym typeface="Libre Franklin"/>
              </a:rPr>
              <a:t>, </a:t>
            </a:r>
            <a:r>
              <a:rPr lang="en-US" sz="2800" b="0" i="0" u="none" strike="noStrike" cap="none" dirty="0" err="1">
                <a:solidFill>
                  <a:schemeClr val="dk1"/>
                </a:solidFill>
                <a:latin typeface="Libre Franklin"/>
                <a:ea typeface="Libre Franklin"/>
                <a:cs typeface="Libre Franklin"/>
                <a:sym typeface="Libre Franklin"/>
              </a:rPr>
              <a:t>capacités</a:t>
            </a:r>
            <a:r>
              <a:rPr lang="en-US" sz="2800" b="0" i="0" u="none" strike="noStrike" cap="none" dirty="0">
                <a:solidFill>
                  <a:schemeClr val="dk1"/>
                </a:solidFill>
                <a:latin typeface="Libre Franklin"/>
                <a:ea typeface="Libre Franklin"/>
                <a:cs typeface="Libre Franklin"/>
                <a:sym typeface="Libre Franklin"/>
              </a:rPr>
              <a:t> et </a:t>
            </a:r>
            <a:r>
              <a:rPr lang="en-US" sz="2800" b="0" i="0" u="none" strike="noStrike" cap="none" dirty="0" err="1">
                <a:solidFill>
                  <a:schemeClr val="dk1"/>
                </a:solidFill>
                <a:latin typeface="Libre Franklin"/>
                <a:ea typeface="Libre Franklin"/>
                <a:cs typeface="Libre Franklin"/>
                <a:sym typeface="Libre Franklin"/>
              </a:rPr>
              <a:t>utilisation</a:t>
            </a:r>
            <a:r>
              <a:rPr lang="en-US" sz="2800" b="0" i="0" u="none" strike="noStrike" cap="none" dirty="0">
                <a:solidFill>
                  <a:schemeClr val="dk1"/>
                </a:solidFill>
                <a:latin typeface="Libre Franklin"/>
                <a:ea typeface="Libre Franklin"/>
                <a:cs typeface="Libre Franklin"/>
                <a:sym typeface="Libre Franklin"/>
              </a:rPr>
              <a:t> des </a:t>
            </a:r>
            <a:r>
              <a:rPr lang="en-US" sz="2800" b="0" i="0" u="none" strike="noStrike" cap="none" dirty="0" err="1">
                <a:solidFill>
                  <a:schemeClr val="dk1"/>
                </a:solidFill>
                <a:latin typeface="Libre Franklin"/>
                <a:ea typeface="Libre Franklin"/>
                <a:cs typeface="Libre Franklin"/>
                <a:sym typeface="Libre Franklin"/>
              </a:rPr>
              <a:t>données</a:t>
            </a:r>
            <a:endParaRPr sz="2800" b="0" i="0" u="none" strike="noStrike" cap="none"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Libre Franklin"/>
              <a:ea typeface="Libre Franklin"/>
              <a:cs typeface="Libre Franklin"/>
              <a:sym typeface="Libre Frankli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5"/>
        <p:cNvGrpSpPr/>
        <p:nvPr/>
      </p:nvGrpSpPr>
      <p:grpSpPr>
        <a:xfrm>
          <a:off x="0" y="0"/>
          <a:ext cx="0" cy="0"/>
          <a:chOff x="0" y="0"/>
          <a:chExt cx="0" cy="0"/>
        </a:xfrm>
      </p:grpSpPr>
      <p:sp>
        <p:nvSpPr>
          <p:cNvPr id="1416" name="Google Shape;1416;p49"/>
          <p:cNvSpPr/>
          <p:nvPr/>
        </p:nvSpPr>
        <p:spPr>
          <a:xfrm>
            <a:off x="0" y="4572001"/>
            <a:ext cx="12192000" cy="2285999"/>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nvGrpSpPr>
          <p:cNvPr id="1417" name="Google Shape;1417;p49"/>
          <p:cNvGrpSpPr/>
          <p:nvPr/>
        </p:nvGrpSpPr>
        <p:grpSpPr>
          <a:xfrm>
            <a:off x="7425267" y="-8467"/>
            <a:ext cx="4766733" cy="6866467"/>
            <a:chOff x="7425267" y="-8467"/>
            <a:chExt cx="4766733" cy="6866467"/>
          </a:xfrm>
        </p:grpSpPr>
        <p:cxnSp>
          <p:nvCxnSpPr>
            <p:cNvPr id="1418" name="Google Shape;1418;p49"/>
            <p:cNvCxnSpPr/>
            <p:nvPr/>
          </p:nvCxnSpPr>
          <p:spPr>
            <a:xfrm>
              <a:off x="10196547" y="4572001"/>
              <a:ext cx="393665" cy="2285999"/>
            </a:xfrm>
            <a:prstGeom prst="straightConnector1">
              <a:avLst/>
            </a:prstGeom>
            <a:noFill/>
            <a:ln w="9525" cap="flat" cmpd="sng">
              <a:solidFill>
                <a:srgbClr val="BFBFBF">
                  <a:alpha val="69411"/>
                </a:srgbClr>
              </a:solidFill>
              <a:prstDash val="solid"/>
              <a:round/>
              <a:headEnd type="none" w="sm" len="sm"/>
              <a:tailEnd type="none" w="sm" len="sm"/>
            </a:ln>
          </p:spPr>
        </p:cxnSp>
        <p:cxnSp>
          <p:nvCxnSpPr>
            <p:cNvPr id="1419" name="Google Shape;1419;p49"/>
            <p:cNvCxnSpPr/>
            <p:nvPr/>
          </p:nvCxnSpPr>
          <p:spPr>
            <a:xfrm flipH="1">
              <a:off x="7425267" y="4572001"/>
              <a:ext cx="3383073" cy="2285999"/>
            </a:xfrm>
            <a:prstGeom prst="straightConnector1">
              <a:avLst/>
            </a:prstGeom>
            <a:noFill/>
            <a:ln w="9525" cap="flat" cmpd="sng">
              <a:solidFill>
                <a:srgbClr val="BFBFBF">
                  <a:alpha val="69411"/>
                </a:srgbClr>
              </a:solidFill>
              <a:prstDash val="solid"/>
              <a:round/>
              <a:headEnd type="none" w="sm" len="sm"/>
              <a:tailEnd type="none" w="sm" len="sm"/>
            </a:ln>
          </p:spPr>
        </p:cxnSp>
        <p:sp>
          <p:nvSpPr>
            <p:cNvPr id="1420" name="Google Shape;1420;p4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421" name="Google Shape;1421;p4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22" name="Google Shape;1422;p49"/>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4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98F98">
                <a:alpha val="69411"/>
              </a:srgbClr>
            </a:solidFill>
            <a:ln>
              <a:noFill/>
            </a:ln>
          </p:spPr>
        </p:sp>
        <p:sp>
          <p:nvSpPr>
            <p:cNvPr id="1424" name="Google Shape;1424;p4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7EC0DB">
                <a:alpha val="69411"/>
              </a:srgbClr>
            </a:solidFill>
            <a:ln>
              <a:noFill/>
            </a:ln>
          </p:spPr>
        </p:sp>
        <p:sp>
          <p:nvSpPr>
            <p:cNvPr id="1425" name="Google Shape;1425;p4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426" name="Google Shape;1426;p4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7" name="Google Shape;1427;p49"/>
          <p:cNvSpPr txBox="1">
            <a:spLocks noGrp="1"/>
          </p:cNvSpPr>
          <p:nvPr>
            <p:ph type="title"/>
          </p:nvPr>
        </p:nvSpPr>
        <p:spPr>
          <a:xfrm>
            <a:off x="677334" y="4765972"/>
            <a:ext cx="11511490" cy="1320800"/>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Libre Franklin Medium"/>
              <a:buNone/>
            </a:pPr>
            <a:r>
              <a:rPr lang="en-US" sz="2800" b="1" i="0" u="none" strike="noStrike" cap="none">
                <a:latin typeface="Libre Franklin Medium"/>
                <a:ea typeface="Libre Franklin Medium"/>
                <a:cs typeface="Libre Franklin Medium"/>
                <a:sym typeface="Libre Franklin Medium"/>
              </a:rPr>
              <a:t>Phase I - </a:t>
            </a:r>
            <a:r>
              <a:rPr lang="en-US" sz="2800">
                <a:latin typeface="Libre Franklin Medium"/>
                <a:ea typeface="Libre Franklin Medium"/>
                <a:cs typeface="Libre Franklin Medium"/>
                <a:sym typeface="Libre Franklin Medium"/>
              </a:rPr>
              <a:t>Phase I : Évaluation de la portée et du SNIS</a:t>
            </a:r>
            <a:br>
              <a:rPr lang="en-US" sz="2800">
                <a:latin typeface="Libre Franklin Medium"/>
                <a:ea typeface="Libre Franklin Medium"/>
                <a:cs typeface="Libre Franklin Medium"/>
                <a:sym typeface="Libre Franklin Medium"/>
              </a:rPr>
            </a:br>
            <a:r>
              <a:rPr lang="en-US" sz="2800" b="1" i="0" u="none" strike="noStrike" cap="none">
                <a:latin typeface="Libre Franklin Medium"/>
                <a:ea typeface="Libre Franklin Medium"/>
                <a:cs typeface="Libre Franklin Medium"/>
                <a:sym typeface="Libre Franklin Medium"/>
              </a:rPr>
              <a:t>Principaux produits livrables et résultats - 1er juillet 2019 - 1er janvier 2020</a:t>
            </a:r>
            <a:endParaRPr sz="2800" b="0" i="0" u="none" strike="noStrike" cap="none">
              <a:latin typeface="Libre Franklin Medium"/>
              <a:ea typeface="Libre Franklin Medium"/>
              <a:cs typeface="Libre Franklin Medium"/>
              <a:sym typeface="Libre Franklin Medium"/>
            </a:endParaRPr>
          </a:p>
        </p:txBody>
      </p:sp>
      <p:sp>
        <p:nvSpPr>
          <p:cNvPr id="1428" name="Google Shape;1428;p49"/>
          <p:cNvSpPr/>
          <p:nvPr/>
        </p:nvSpPr>
        <p:spPr>
          <a:xfrm>
            <a:off x="0" y="1"/>
            <a:ext cx="12192000" cy="457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aphicFrame>
        <p:nvGraphicFramePr>
          <p:cNvPr id="1429" name="Google Shape;1429;p49"/>
          <p:cNvGraphicFramePr/>
          <p:nvPr>
            <p:extLst>
              <p:ext uri="{D42A27DB-BD31-4B8C-83A1-F6EECF244321}">
                <p14:modId xmlns:p14="http://schemas.microsoft.com/office/powerpoint/2010/main" val="4003039657"/>
              </p:ext>
            </p:extLst>
          </p:nvPr>
        </p:nvGraphicFramePr>
        <p:xfrm>
          <a:off x="677334" y="303740"/>
          <a:ext cx="10549625" cy="3286125"/>
        </p:xfrm>
        <a:graphic>
          <a:graphicData uri="http://schemas.openxmlformats.org/drawingml/2006/table">
            <a:tbl>
              <a:tblPr firstRow="1" firstCol="1" bandRow="1">
                <a:noFill/>
                <a:tableStyleId>{82CE92A8-8389-4ECC-A041-02124281305D}</a:tableStyleId>
              </a:tblPr>
              <a:tblGrid>
                <a:gridCol w="2407200">
                  <a:extLst>
                    <a:ext uri="{9D8B030D-6E8A-4147-A177-3AD203B41FA5}">
                      <a16:colId xmlns:a16="http://schemas.microsoft.com/office/drawing/2014/main" val="20000"/>
                    </a:ext>
                  </a:extLst>
                </a:gridCol>
                <a:gridCol w="8142425">
                  <a:extLst>
                    <a:ext uri="{9D8B030D-6E8A-4147-A177-3AD203B41FA5}">
                      <a16:colId xmlns:a16="http://schemas.microsoft.com/office/drawing/2014/main" val="20001"/>
                    </a:ext>
                  </a:extLst>
                </a:gridCol>
              </a:tblGrid>
              <a:tr h="317750">
                <a:tc>
                  <a:txBody>
                    <a:bodyPr/>
                    <a:lstStyle/>
                    <a:p>
                      <a:pPr marL="0" marR="0" lvl="0" indent="0" algn="just" rtl="0">
                        <a:lnSpc>
                          <a:spcPct val="107000"/>
                        </a:lnSpc>
                        <a:spcBef>
                          <a:spcPts val="0"/>
                        </a:spcBef>
                        <a:spcAft>
                          <a:spcPts val="0"/>
                        </a:spcAft>
                        <a:buClr>
                          <a:srgbClr val="000000"/>
                        </a:buClr>
                        <a:buSzPts val="1700"/>
                        <a:buFont typeface="Arial"/>
                        <a:buNone/>
                      </a:pPr>
                      <a:r>
                        <a:rPr lang="en-US" sz="1700" u="none" strike="noStrike" cap="none"/>
                        <a:t>Livrables</a:t>
                      </a:r>
                      <a:endParaRPr sz="1700" u="none" strike="noStrike" cap="none">
                        <a:latin typeface="Calibri"/>
                        <a:ea typeface="Calibri"/>
                        <a:cs typeface="Calibri"/>
                        <a:sym typeface="Calibri"/>
                      </a:endParaRPr>
                    </a:p>
                  </a:txBody>
                  <a:tcPr marL="105300" marR="105300" marT="0" marB="0"/>
                </a:tc>
                <a:tc>
                  <a:txBody>
                    <a:bodyPr/>
                    <a:lstStyle/>
                    <a:p>
                      <a:pPr marL="0" marR="0" lvl="0" indent="0" algn="just" rtl="0">
                        <a:lnSpc>
                          <a:spcPct val="107000"/>
                        </a:lnSpc>
                        <a:spcBef>
                          <a:spcPts val="0"/>
                        </a:spcBef>
                        <a:spcAft>
                          <a:spcPts val="0"/>
                        </a:spcAft>
                        <a:buClr>
                          <a:srgbClr val="000000"/>
                        </a:buClr>
                        <a:buSzPts val="1700"/>
                        <a:buFont typeface="Arial"/>
                        <a:buNone/>
                      </a:pPr>
                      <a:r>
                        <a:rPr lang="en-US" sz="1700" u="none" strike="noStrike" cap="none"/>
                        <a:t>Résultats</a:t>
                      </a:r>
                      <a:endParaRPr sz="1700" u="none" strike="noStrike" cap="none">
                        <a:latin typeface="Calibri"/>
                        <a:ea typeface="Calibri"/>
                        <a:cs typeface="Calibri"/>
                        <a:sym typeface="Calibri"/>
                      </a:endParaRPr>
                    </a:p>
                  </a:txBody>
                  <a:tcPr marL="105300" marR="105300" marT="0" marB="0"/>
                </a:tc>
                <a:extLst>
                  <a:ext uri="{0D108BD9-81ED-4DB2-BD59-A6C34878D82A}">
                    <a16:rowId xmlns:a16="http://schemas.microsoft.com/office/drawing/2014/main" val="10000"/>
                  </a:ext>
                </a:extLst>
              </a:tr>
              <a:tr h="868600">
                <a:tc>
                  <a:txBody>
                    <a:bodyPr/>
                    <a:lstStyle/>
                    <a:p>
                      <a:pPr marL="0" marR="0" lvl="0" indent="0" algn="l" rtl="0">
                        <a:lnSpc>
                          <a:spcPct val="107000"/>
                        </a:lnSpc>
                        <a:spcBef>
                          <a:spcPts val="0"/>
                        </a:spcBef>
                        <a:spcAft>
                          <a:spcPts val="0"/>
                        </a:spcAft>
                        <a:buClr>
                          <a:srgbClr val="000000"/>
                        </a:buClr>
                        <a:buSzPts val="1700"/>
                        <a:buFont typeface="Arial"/>
                        <a:buNone/>
                      </a:pPr>
                      <a:r>
                        <a:rPr lang="en-US" sz="1700" u="none" strike="noStrike" cap="none" dirty="0" err="1"/>
                        <a:t>Analyse</a:t>
                      </a:r>
                      <a:r>
                        <a:rPr lang="en-US" sz="1700" u="none" strike="noStrike" cap="none" dirty="0"/>
                        <a:t> de la situation et </a:t>
                      </a:r>
                      <a:r>
                        <a:rPr lang="en-US" sz="1700" u="none" strike="noStrike" cap="none" dirty="0" err="1"/>
                        <a:t>évaluation</a:t>
                      </a:r>
                      <a:r>
                        <a:rPr lang="en-US" sz="1700" u="none" strike="noStrike" cap="none" dirty="0"/>
                        <a:t> du SNIS</a:t>
                      </a:r>
                      <a:endParaRPr sz="1700" u="none" strike="noStrike" cap="none" dirty="0">
                        <a:latin typeface="Calibri"/>
                        <a:ea typeface="Calibri"/>
                        <a:cs typeface="Calibri"/>
                        <a:sym typeface="Calibri"/>
                      </a:endParaRPr>
                    </a:p>
                  </a:txBody>
                  <a:tcPr marL="105300" marR="105300" marT="0" marB="0"/>
                </a:tc>
                <a:tc>
                  <a:txBody>
                    <a:bodyPr/>
                    <a:lstStyle/>
                    <a:p>
                      <a:pPr marL="0" marR="0" lvl="0" indent="0" algn="just" rtl="0">
                        <a:lnSpc>
                          <a:spcPct val="107000"/>
                        </a:lnSpc>
                        <a:spcBef>
                          <a:spcPts val="0"/>
                        </a:spcBef>
                        <a:spcAft>
                          <a:spcPts val="0"/>
                        </a:spcAft>
                        <a:buClr>
                          <a:srgbClr val="000000"/>
                        </a:buClr>
                        <a:buSzPts val="1700"/>
                        <a:buFont typeface="Arial"/>
                        <a:buNone/>
                      </a:pPr>
                      <a:r>
                        <a:rPr lang="en-US" sz="1700" u="none" strike="noStrike" cap="none"/>
                        <a:t>Une évaluation détaillée du paysage des données sanitaires, y compris les activités récentes, les efforts en cours, les lacunes, les obstacles et les interventions recommandées prioritaires</a:t>
                      </a:r>
                      <a:endParaRPr sz="1700" u="none" strike="noStrike" cap="none">
                        <a:latin typeface="Calibri"/>
                        <a:ea typeface="Calibri"/>
                        <a:cs typeface="Calibri"/>
                        <a:sym typeface="Calibri"/>
                      </a:endParaRPr>
                    </a:p>
                  </a:txBody>
                  <a:tcPr marL="105300" marR="105300" marT="0" marB="0"/>
                </a:tc>
                <a:extLst>
                  <a:ext uri="{0D108BD9-81ED-4DB2-BD59-A6C34878D82A}">
                    <a16:rowId xmlns:a16="http://schemas.microsoft.com/office/drawing/2014/main" val="10001"/>
                  </a:ext>
                </a:extLst>
              </a:tr>
              <a:tr h="593175">
                <a:tc>
                  <a:txBody>
                    <a:bodyPr/>
                    <a:lstStyle/>
                    <a:p>
                      <a:pPr marL="0" marR="0" lvl="0" indent="0" algn="l" rtl="0">
                        <a:lnSpc>
                          <a:spcPct val="107000"/>
                        </a:lnSpc>
                        <a:spcBef>
                          <a:spcPts val="0"/>
                        </a:spcBef>
                        <a:spcAft>
                          <a:spcPts val="0"/>
                        </a:spcAft>
                        <a:buClr>
                          <a:srgbClr val="000000"/>
                        </a:buClr>
                        <a:buSzPts val="1700"/>
                        <a:buFont typeface="Arial"/>
                        <a:buNone/>
                      </a:pPr>
                      <a:r>
                        <a:rPr lang="en-US" sz="1700" u="none" strike="noStrike" cap="none"/>
                        <a:t>Cartographie des systèmes</a:t>
                      </a:r>
                      <a:endParaRPr sz="1700" u="none" strike="noStrike" cap="none">
                        <a:latin typeface="Calibri"/>
                        <a:ea typeface="Calibri"/>
                        <a:cs typeface="Calibri"/>
                        <a:sym typeface="Calibri"/>
                      </a:endParaRPr>
                    </a:p>
                  </a:txBody>
                  <a:tcPr marL="105300" marR="105300" marT="0" marB="0"/>
                </a:tc>
                <a:tc>
                  <a:txBody>
                    <a:bodyPr/>
                    <a:lstStyle/>
                    <a:p>
                      <a:pPr marL="0" marR="0" lvl="0" indent="0" algn="just" rtl="0">
                        <a:lnSpc>
                          <a:spcPct val="107000"/>
                        </a:lnSpc>
                        <a:spcBef>
                          <a:spcPts val="0"/>
                        </a:spcBef>
                        <a:spcAft>
                          <a:spcPts val="0"/>
                        </a:spcAft>
                        <a:buClr>
                          <a:srgbClr val="000000"/>
                        </a:buClr>
                        <a:buSzPts val="1700"/>
                        <a:buFont typeface="Arial"/>
                        <a:buNone/>
                      </a:pPr>
                      <a:r>
                        <a:rPr lang="en-US" sz="1700" u="none" strike="noStrike" cap="none"/>
                        <a:t>Un aperçu des systèmes existants (papier et électroniques), y compris la cartographie des flux de données du niveau communautaire au niveau national</a:t>
                      </a:r>
                      <a:endParaRPr sz="1700" u="none" strike="noStrike" cap="none">
                        <a:latin typeface="Calibri"/>
                        <a:ea typeface="Calibri"/>
                        <a:cs typeface="Calibri"/>
                        <a:sym typeface="Calibri"/>
                      </a:endParaRPr>
                    </a:p>
                  </a:txBody>
                  <a:tcPr marL="105300" marR="105300" marT="0" marB="0"/>
                </a:tc>
                <a:extLst>
                  <a:ext uri="{0D108BD9-81ED-4DB2-BD59-A6C34878D82A}">
                    <a16:rowId xmlns:a16="http://schemas.microsoft.com/office/drawing/2014/main" val="10002"/>
                  </a:ext>
                </a:extLst>
              </a:tr>
              <a:tr h="612950">
                <a:tc>
                  <a:txBody>
                    <a:bodyPr/>
                    <a:lstStyle/>
                    <a:p>
                      <a:pPr marL="0" marR="0" lvl="0" indent="0" algn="l" rtl="0">
                        <a:lnSpc>
                          <a:spcPct val="107000"/>
                        </a:lnSpc>
                        <a:spcBef>
                          <a:spcPts val="0"/>
                        </a:spcBef>
                        <a:spcAft>
                          <a:spcPts val="0"/>
                        </a:spcAft>
                        <a:buClr>
                          <a:srgbClr val="000000"/>
                        </a:buClr>
                        <a:buSzPts val="1700"/>
                        <a:buFont typeface="Arial"/>
                        <a:buNone/>
                      </a:pPr>
                      <a:r>
                        <a:rPr lang="en-US" sz="1700" u="none" strike="noStrike" cap="none"/>
                        <a:t>Atelier de validation</a:t>
                      </a:r>
                      <a:endParaRPr sz="1700" u="none" strike="noStrike" cap="none">
                        <a:latin typeface="Calibri"/>
                        <a:ea typeface="Calibri"/>
                        <a:cs typeface="Calibri"/>
                        <a:sym typeface="Calibri"/>
                      </a:endParaRPr>
                    </a:p>
                  </a:txBody>
                  <a:tcPr marL="105300" marR="105300" marT="0" marB="0"/>
                </a:tc>
                <a:tc>
                  <a:txBody>
                    <a:bodyPr/>
                    <a:lstStyle/>
                    <a:p>
                      <a:pPr marL="0" marR="0" lvl="0" indent="0" algn="just" rtl="0">
                        <a:lnSpc>
                          <a:spcPct val="107000"/>
                        </a:lnSpc>
                        <a:spcBef>
                          <a:spcPts val="0"/>
                        </a:spcBef>
                        <a:spcAft>
                          <a:spcPts val="0"/>
                        </a:spcAft>
                        <a:buClr>
                          <a:srgbClr val="000000"/>
                        </a:buClr>
                        <a:buSzPts val="1700"/>
                        <a:buFont typeface="Arial"/>
                        <a:buNone/>
                      </a:pPr>
                      <a:r>
                        <a:rPr lang="en-US" sz="1700" u="none" strike="noStrike" cap="none"/>
                        <a:t>Un atelier animé par Cooper/Smith pour valider la méthodologie d'évaluation en rapport avec le plan SNIS</a:t>
                      </a:r>
                      <a:r>
                        <a:rPr lang="en-US" sz="1800" u="none" strike="noStrike" cap="none"/>
                        <a:t> </a:t>
                      </a:r>
                      <a:r>
                        <a:rPr lang="en-US" sz="1700" u="none" strike="noStrike" cap="none"/>
                        <a:t>2011 - 2020</a:t>
                      </a:r>
                      <a:endParaRPr sz="1700" u="none" strike="noStrike" cap="none">
                        <a:latin typeface="Calibri"/>
                        <a:ea typeface="Calibri"/>
                        <a:cs typeface="Calibri"/>
                        <a:sym typeface="Calibri"/>
                      </a:endParaRPr>
                    </a:p>
                  </a:txBody>
                  <a:tcPr marL="105300" marR="105300" marT="0" marB="0"/>
                </a:tc>
                <a:extLst>
                  <a:ext uri="{0D108BD9-81ED-4DB2-BD59-A6C34878D82A}">
                    <a16:rowId xmlns:a16="http://schemas.microsoft.com/office/drawing/2014/main" val="10003"/>
                  </a:ext>
                </a:extLst>
              </a:tr>
              <a:tr h="893650">
                <a:tc>
                  <a:txBody>
                    <a:bodyPr/>
                    <a:lstStyle/>
                    <a:p>
                      <a:pPr marL="0" marR="0" lvl="0" indent="0" algn="l" rtl="0">
                        <a:lnSpc>
                          <a:spcPct val="107000"/>
                        </a:lnSpc>
                        <a:spcBef>
                          <a:spcPts val="0"/>
                        </a:spcBef>
                        <a:spcAft>
                          <a:spcPts val="0"/>
                        </a:spcAft>
                        <a:buClr>
                          <a:srgbClr val="000000"/>
                        </a:buClr>
                        <a:buSzPts val="1700"/>
                        <a:buFont typeface="Arial"/>
                        <a:buNone/>
                      </a:pPr>
                      <a:r>
                        <a:rPr lang="en-US" sz="1700" u="none" strike="noStrike" cap="none"/>
                        <a:t>Activités de phase II proposées</a:t>
                      </a:r>
                      <a:endParaRPr sz="1700" u="none" strike="noStrike" cap="none">
                        <a:latin typeface="Calibri"/>
                        <a:ea typeface="Calibri"/>
                        <a:cs typeface="Calibri"/>
                        <a:sym typeface="Calibri"/>
                      </a:endParaRPr>
                    </a:p>
                  </a:txBody>
                  <a:tcPr marL="105300" marR="105300" marT="0" marB="0"/>
                </a:tc>
                <a:tc>
                  <a:txBody>
                    <a:bodyPr/>
                    <a:lstStyle/>
                    <a:p>
                      <a:pPr marL="0" marR="0" lvl="0" indent="0" algn="just" rtl="0">
                        <a:lnSpc>
                          <a:spcPct val="107000"/>
                        </a:lnSpc>
                        <a:spcBef>
                          <a:spcPts val="0"/>
                        </a:spcBef>
                        <a:spcAft>
                          <a:spcPts val="0"/>
                        </a:spcAft>
                        <a:buClr>
                          <a:srgbClr val="000000"/>
                        </a:buClr>
                        <a:buSzPts val="1700"/>
                        <a:buFont typeface="Arial"/>
                        <a:buNone/>
                      </a:pPr>
                      <a:r>
                        <a:rPr lang="en-US" sz="1700" u="none" strike="noStrike" cap="none" dirty="0" err="1"/>
                        <a:t>Recommandations</a:t>
                      </a:r>
                      <a:r>
                        <a:rPr lang="en-US" sz="1700" u="none" strike="noStrike" cap="none" dirty="0"/>
                        <a:t> pour les </a:t>
                      </a:r>
                      <a:r>
                        <a:rPr lang="en-US" sz="1700" u="none" strike="noStrike" cap="none" dirty="0" err="1"/>
                        <a:t>domaines</a:t>
                      </a:r>
                      <a:r>
                        <a:rPr lang="en-US" sz="1700" u="none" strike="noStrike" cap="none" dirty="0"/>
                        <a:t> </a:t>
                      </a:r>
                      <a:r>
                        <a:rPr lang="en-US" sz="1700" u="none" strike="noStrike" cap="none" dirty="0" err="1"/>
                        <a:t>nécessitant</a:t>
                      </a:r>
                      <a:r>
                        <a:rPr lang="en-US" sz="1700" u="none" strike="noStrike" cap="none" dirty="0"/>
                        <a:t> </a:t>
                      </a:r>
                      <a:r>
                        <a:rPr lang="en-US" sz="1700" u="none" strike="noStrike" cap="none" dirty="0" err="1"/>
                        <a:t>une</a:t>
                      </a:r>
                      <a:r>
                        <a:rPr lang="en-US" sz="1700" u="none" strike="noStrike" cap="none" dirty="0"/>
                        <a:t> </a:t>
                      </a:r>
                      <a:r>
                        <a:rPr lang="en-US" sz="1700" u="none" strike="noStrike" cap="none" dirty="0" err="1"/>
                        <a:t>enquête</a:t>
                      </a:r>
                      <a:r>
                        <a:rPr lang="en-US" sz="1700" u="none" strike="noStrike" cap="none" dirty="0"/>
                        <a:t> plus </a:t>
                      </a:r>
                      <a:r>
                        <a:rPr lang="en-US" sz="1700" u="none" strike="noStrike" cap="none" dirty="0" err="1"/>
                        <a:t>approfondie</a:t>
                      </a:r>
                      <a:r>
                        <a:rPr lang="en-US" sz="1700" u="none" strike="noStrike" cap="none" dirty="0"/>
                        <a:t> et de </a:t>
                      </a:r>
                      <a:r>
                        <a:rPr lang="en-US" sz="1700" u="none" strike="noStrike" cap="none" dirty="0" err="1"/>
                        <a:t>nouvelles</a:t>
                      </a:r>
                      <a:r>
                        <a:rPr lang="en-US" sz="1700" u="none" strike="noStrike" cap="none" dirty="0"/>
                        <a:t> initiatives </a:t>
                      </a:r>
                      <a:r>
                        <a:rPr lang="en-US" sz="1700" u="none" strike="noStrike" cap="none" dirty="0" err="1"/>
                        <a:t>en</a:t>
                      </a:r>
                      <a:r>
                        <a:rPr lang="en-US" sz="1700" u="none" strike="noStrike" cap="none" dirty="0"/>
                        <a:t> matière de </a:t>
                      </a:r>
                      <a:r>
                        <a:rPr lang="en-US" sz="1700" u="none" strike="noStrike" cap="none" dirty="0" err="1"/>
                        <a:t>données</a:t>
                      </a:r>
                      <a:r>
                        <a:rPr lang="en-US" sz="1700" u="none" strike="noStrike" cap="none" dirty="0"/>
                        <a:t>,</a:t>
                      </a:r>
                      <a:r>
                        <a:rPr lang="en-US" sz="1800" u="none" strike="noStrike" cap="none" dirty="0"/>
                        <a:t> </a:t>
                      </a:r>
                      <a:r>
                        <a:rPr lang="en-US" sz="1700" u="none" strike="noStrike" cap="none" dirty="0"/>
                        <a:t>validation </a:t>
                      </a:r>
                      <a:r>
                        <a:rPr lang="en-US" sz="1700" u="none" strike="noStrike" cap="none" dirty="0" err="1"/>
                        <a:t>ou</a:t>
                      </a:r>
                      <a:r>
                        <a:rPr lang="en-US" sz="1700" u="none" strike="noStrike" cap="none" dirty="0"/>
                        <a:t> </a:t>
                      </a:r>
                      <a:r>
                        <a:rPr lang="en-US" sz="1700" u="none" strike="noStrike" cap="none" dirty="0" err="1"/>
                        <a:t>révisions</a:t>
                      </a:r>
                      <a:r>
                        <a:rPr lang="en-US" sz="1700" u="none" strike="noStrike" cap="none" dirty="0"/>
                        <a:t> </a:t>
                      </a:r>
                      <a:r>
                        <a:rPr lang="en-US" sz="1700" u="none" strike="noStrike" cap="none" dirty="0" err="1"/>
                        <a:t>proposées</a:t>
                      </a:r>
                      <a:r>
                        <a:rPr lang="en-US" sz="1700" u="none" strike="noStrike" cap="none" dirty="0"/>
                        <a:t> des </a:t>
                      </a:r>
                      <a:r>
                        <a:rPr lang="en-US" sz="1700" u="none" strike="noStrike" cap="none" dirty="0" err="1"/>
                        <a:t>produits</a:t>
                      </a:r>
                      <a:r>
                        <a:rPr lang="en-US" sz="1700" u="none" strike="noStrike" cap="none" dirty="0"/>
                        <a:t> </a:t>
                      </a:r>
                      <a:r>
                        <a:rPr lang="en-US" sz="1700" u="none" strike="noStrike" cap="none" dirty="0" err="1"/>
                        <a:t>livrables</a:t>
                      </a:r>
                      <a:r>
                        <a:rPr lang="en-US" sz="1700" u="none" strike="noStrike" cap="none" dirty="0"/>
                        <a:t> </a:t>
                      </a:r>
                      <a:r>
                        <a:rPr lang="en-US" sz="1700" u="none" strike="noStrike" cap="none" dirty="0" err="1"/>
                        <a:t>décrits</a:t>
                      </a:r>
                      <a:r>
                        <a:rPr lang="en-US" sz="1700" u="none" strike="noStrike" cap="none" dirty="0"/>
                        <a:t> dans la phase II</a:t>
                      </a:r>
                      <a:endParaRPr sz="1700" u="none" strike="noStrike" cap="none" dirty="0">
                        <a:latin typeface="Calibri"/>
                        <a:ea typeface="Calibri"/>
                        <a:cs typeface="Calibri"/>
                        <a:sym typeface="Calibri"/>
                      </a:endParaRPr>
                    </a:p>
                  </a:txBody>
                  <a:tcPr marL="105300" marR="10530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9"/>
        <p:cNvGrpSpPr/>
        <p:nvPr/>
      </p:nvGrpSpPr>
      <p:grpSpPr>
        <a:xfrm>
          <a:off x="0" y="0"/>
          <a:ext cx="0" cy="0"/>
          <a:chOff x="0" y="0"/>
          <a:chExt cx="0" cy="0"/>
        </a:xfrm>
      </p:grpSpPr>
      <p:sp>
        <p:nvSpPr>
          <p:cNvPr id="1440" name="Google Shape;1440;p51"/>
          <p:cNvSpPr txBox="1">
            <a:spLocks noGrp="1"/>
          </p:cNvSpPr>
          <p:nvPr>
            <p:ph type="title"/>
          </p:nvPr>
        </p:nvSpPr>
        <p:spPr>
          <a:xfrm>
            <a:off x="646854" y="462186"/>
            <a:ext cx="11514666" cy="633984"/>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fontScale="90000"/>
          </a:bodyPr>
          <a:lstStyle/>
          <a:p>
            <a:pPr marL="0" lvl="0" indent="0" algn="l" rtl="0">
              <a:lnSpc>
                <a:spcPct val="90000"/>
              </a:lnSpc>
              <a:spcBef>
                <a:spcPts val="0"/>
              </a:spcBef>
              <a:spcAft>
                <a:spcPts val="0"/>
              </a:spcAft>
              <a:buClr>
                <a:schemeClr val="lt1"/>
              </a:buClr>
              <a:buSzPts val="2500"/>
              <a:buFont typeface="Helvetica Neue"/>
              <a:buNone/>
            </a:pPr>
            <a:r>
              <a:rPr lang="en-US" sz="2500"/>
              <a:t>Phase II: Amélioration de la stratégie et apprentissage adaptatif</a:t>
            </a:r>
            <a:br>
              <a:rPr lang="en-US" sz="2500"/>
            </a:br>
            <a:endParaRPr sz="2500"/>
          </a:p>
        </p:txBody>
      </p:sp>
      <p:graphicFrame>
        <p:nvGraphicFramePr>
          <p:cNvPr id="1441" name="Google Shape;1441;p51"/>
          <p:cNvGraphicFramePr/>
          <p:nvPr>
            <p:extLst>
              <p:ext uri="{D42A27DB-BD31-4B8C-83A1-F6EECF244321}">
                <p14:modId xmlns:p14="http://schemas.microsoft.com/office/powerpoint/2010/main" val="1448197129"/>
              </p:ext>
            </p:extLst>
          </p:nvPr>
        </p:nvGraphicFramePr>
        <p:xfrm>
          <a:off x="359655" y="1325492"/>
          <a:ext cx="11832345" cy="5511078"/>
        </p:xfrm>
        <a:graphic>
          <a:graphicData uri="http://schemas.openxmlformats.org/drawingml/2006/table">
            <a:tbl>
              <a:tblPr>
                <a:noFill/>
                <a:tableStyleId>{43AA65DE-E5FA-4118-B027-B4E7A086FAB6}</a:tableStyleId>
              </a:tblPr>
              <a:tblGrid>
                <a:gridCol w="4146704">
                  <a:extLst>
                    <a:ext uri="{9D8B030D-6E8A-4147-A177-3AD203B41FA5}">
                      <a16:colId xmlns:a16="http://schemas.microsoft.com/office/drawing/2014/main" val="20000"/>
                    </a:ext>
                  </a:extLst>
                </a:gridCol>
                <a:gridCol w="7685641">
                  <a:extLst>
                    <a:ext uri="{9D8B030D-6E8A-4147-A177-3AD203B41FA5}">
                      <a16:colId xmlns:a16="http://schemas.microsoft.com/office/drawing/2014/main" val="20001"/>
                    </a:ext>
                  </a:extLst>
                </a:gridCol>
              </a:tblGrid>
              <a:tr h="246300">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Livrable</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7000"/>
                        </a:lnSpc>
                        <a:spcBef>
                          <a:spcPts val="0"/>
                        </a:spcBef>
                        <a:spcAft>
                          <a:spcPts val="0"/>
                        </a:spcAft>
                        <a:buClr>
                          <a:srgbClr val="000000"/>
                        </a:buClr>
                        <a:buSzPts val="1050"/>
                        <a:buFont typeface="Arial"/>
                        <a:buNone/>
                      </a:pPr>
                      <a:r>
                        <a:rPr lang="en-US" sz="1600" b="1" i="0" u="none" strike="noStrike" cap="none">
                          <a:solidFill>
                            <a:srgbClr val="000000"/>
                          </a:solidFill>
                          <a:latin typeface="Cambria"/>
                          <a:ea typeface="Cambria"/>
                          <a:cs typeface="Cambria"/>
                          <a:sym typeface="Cambria"/>
                        </a:rPr>
                        <a:t>Résultats</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46300">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solidFill>
                            <a:srgbClr val="000000"/>
                          </a:solidFill>
                          <a:latin typeface="Cambria"/>
                          <a:ea typeface="Cambria"/>
                          <a:cs typeface="Cambria"/>
                          <a:sym typeface="Cambria"/>
                        </a:rPr>
                        <a:t>Phase II.I.</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solidFill>
                            <a:srgbClr val="000000"/>
                          </a:solidFill>
                          <a:latin typeface="Cambria"/>
                          <a:ea typeface="Cambria"/>
                          <a:cs typeface="Cambria"/>
                          <a:sym typeface="Cambria"/>
                        </a:rPr>
                        <a:t> </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656025">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Contributions au plan SNIS 2021 - 2025</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1" u="none" strike="noStrike" cap="none">
                          <a:latin typeface="Cambria"/>
                          <a:ea typeface="Cambria"/>
                          <a:cs typeface="Cambria"/>
                          <a:sym typeface="Cambria"/>
                        </a:rPr>
                        <a:t>(Livré avant le 1er février 2020)</a:t>
                      </a:r>
                      <a:r>
                        <a:rPr lang="en-US" sz="1800" b="0" i="0" u="none" strike="noStrike" cap="none">
                          <a:latin typeface="Times"/>
                          <a:ea typeface="Times"/>
                          <a:cs typeface="Times"/>
                          <a:sym typeface="Times"/>
                        </a:rPr>
                        <a:t> </a:t>
                      </a:r>
                      <a:r>
                        <a:rPr lang="en-US" sz="1600" b="0" i="0" u="none" strike="noStrike" cap="none">
                          <a:latin typeface="Cambria"/>
                          <a:ea typeface="Cambria"/>
                          <a:cs typeface="Cambria"/>
                          <a:sym typeface="Cambria"/>
                        </a:rPr>
                        <a:t>Un rapport écrit contenant des informations clés pour que le ministère de la santé envisage de l'intégrer au Plan et à d'autres documents de stratégie pertinents (plan HSSP II ou PNDS), le cas échéant</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46300">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solidFill>
                            <a:srgbClr val="000000"/>
                          </a:solidFill>
                          <a:latin typeface="Cambria"/>
                          <a:ea typeface="Cambria"/>
                          <a:cs typeface="Cambria"/>
                          <a:sym typeface="Cambria"/>
                        </a:rPr>
                        <a:t>Phase II.II.</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0" u="none" strike="noStrike" cap="none">
                          <a:solidFill>
                            <a:srgbClr val="000000"/>
                          </a:solidFill>
                          <a:latin typeface="Cambria"/>
                          <a:ea typeface="Cambria"/>
                          <a:cs typeface="Cambria"/>
                          <a:sym typeface="Cambria"/>
                        </a:rPr>
                        <a:t> </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442250">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Etude sur les </a:t>
                      </a:r>
                      <a:r>
                        <a:rPr lang="en-US" sz="1600" b="1" i="0" u="none" strike="noStrike" cap="none" err="1">
                          <a:latin typeface="Cambria"/>
                          <a:ea typeface="Cambria"/>
                          <a:cs typeface="Cambria"/>
                          <a:sym typeface="Cambria"/>
                        </a:rPr>
                        <a:t>utilisateurs</a:t>
                      </a:r>
                      <a:r>
                        <a:rPr lang="en-US" sz="1600" b="1" i="0" u="none" strike="noStrike" cap="none">
                          <a:latin typeface="Cambria"/>
                          <a:ea typeface="Cambria"/>
                          <a:cs typeface="Cambria"/>
                          <a:sym typeface="Cambria"/>
                        </a:rPr>
                        <a:t> de </a:t>
                      </a:r>
                      <a:r>
                        <a:rPr lang="en-US" sz="1600" b="1" i="0" u="none" strike="noStrike" cap="none" err="1">
                          <a:latin typeface="Cambria"/>
                          <a:ea typeface="Cambria"/>
                          <a:cs typeface="Cambria"/>
                          <a:sym typeface="Cambria"/>
                        </a:rPr>
                        <a:t>données</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0" u="none" strike="noStrike" cap="none">
                          <a:latin typeface="Cambria"/>
                          <a:ea typeface="Cambria"/>
                          <a:cs typeface="Cambria"/>
                          <a:sym typeface="Cambria"/>
                        </a:rPr>
                        <a:t>Un rapport détaillé capturant l'utilisation actuelle des données et les décisions nécessaires pour mettre en place des améliorations d'intervention et une approche d'interopérabilité des systèmes</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42250">
                <a:tc>
                  <a:txBody>
                    <a:bodyPr/>
                    <a:lstStyle/>
                    <a:p>
                      <a:pPr marL="0" marR="0" lvl="0" indent="0" algn="l"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Cadre d'investissement en santé numérique</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0" u="none" strike="noStrike" cap="none">
                          <a:latin typeface="Cambria"/>
                          <a:ea typeface="Cambria"/>
                          <a:cs typeface="Cambria"/>
                          <a:sym typeface="Cambria"/>
                        </a:rPr>
                        <a:t>Un cadre d'investissement, y compris les ressources et la marge de manœuvre nécessaires à la mise en œuvre de l'approche recommandée</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38200">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Cadre d'apprentissage adaptatif</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0" u="none" strike="noStrike" cap="none">
                          <a:latin typeface="Cambria"/>
                          <a:ea typeface="Cambria"/>
                          <a:cs typeface="Cambria"/>
                          <a:sym typeface="Cambria"/>
                        </a:rPr>
                        <a:t>Un outil permettant d'adapter, de surveiller et de faire pivoter rapidement les résultats d'un projet en fonction de l'utilisation de systèmes (Google et de l'analyse de systèmes) et de données de programme courantes</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42250">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Stratégie de e-santé</a:t>
                      </a:r>
                      <a:r>
                        <a:rPr lang="en-US" sz="1800" b="0" i="0" u="none" strike="noStrike" cap="none">
                          <a:latin typeface="Times"/>
                          <a:ea typeface="Times"/>
                          <a:cs typeface="Times"/>
                          <a:sym typeface="Times"/>
                        </a:rPr>
                        <a:t> </a:t>
                      </a:r>
                      <a:r>
                        <a:rPr lang="en-US" sz="1600" b="1" i="0" u="none" strike="noStrike" cap="none">
                          <a:latin typeface="Cambria"/>
                          <a:ea typeface="Cambria"/>
                          <a:cs typeface="Cambria"/>
                          <a:sym typeface="Cambria"/>
                        </a:rPr>
                        <a:t>(</a:t>
                      </a:r>
                      <a:r>
                        <a:rPr lang="en-US" sz="1800" b="0" i="0" u="none" strike="noStrike" cap="none">
                          <a:latin typeface="Times"/>
                          <a:ea typeface="Times"/>
                          <a:cs typeface="Times"/>
                          <a:sym typeface="Times"/>
                        </a:rPr>
                        <a:t>si</a:t>
                      </a:r>
                      <a:r>
                        <a:rPr lang="en-US" sz="1600" b="1" i="0" u="none" strike="noStrike" cap="none">
                          <a:latin typeface="Cambria"/>
                          <a:ea typeface="Cambria"/>
                          <a:cs typeface="Cambria"/>
                          <a:sym typeface="Cambria"/>
                        </a:rPr>
                        <a:t> souhaitée par le</a:t>
                      </a:r>
                      <a:r>
                        <a:rPr lang="en-US" sz="1800" b="0" i="0" u="none" strike="noStrike" cap="none">
                          <a:latin typeface="Times"/>
                          <a:ea typeface="Times"/>
                          <a:cs typeface="Times"/>
                          <a:sym typeface="Times"/>
                        </a:rPr>
                        <a:t> </a:t>
                      </a:r>
                      <a:r>
                        <a:rPr lang="en-US" sz="1600" b="1" i="0" u="none" strike="noStrike" cap="none">
                          <a:latin typeface="Cambria"/>
                          <a:ea typeface="Cambria"/>
                          <a:cs typeface="Cambria"/>
                          <a:sym typeface="Cambria"/>
                        </a:rPr>
                        <a:t>GBF</a:t>
                      </a:r>
                      <a:r>
                        <a:rPr lang="en-US" sz="1800" b="0" i="0" u="none" strike="noStrike" cap="none">
                          <a:latin typeface="Times"/>
                          <a:ea typeface="Times"/>
                          <a:cs typeface="Times"/>
                          <a:sym typeface="Times"/>
                        </a:rPr>
                        <a:t>)</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0" u="none" strike="noStrike" cap="none">
                          <a:latin typeface="Cambria"/>
                          <a:ea typeface="Cambria"/>
                          <a:cs typeface="Cambria"/>
                          <a:sym typeface="Cambria"/>
                        </a:rPr>
                        <a:t>Une feuille de route détaillée pour institutionnaliser une culture de l'utilisation des données, des systèmes et de la gouvernance</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42250">
                <a:tc>
                  <a:txBody>
                    <a:bodyPr/>
                    <a:lstStyle/>
                    <a:p>
                      <a:pPr marL="0" marR="0" lvl="0" indent="0" algn="just"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Ateliers de conception centrés sur l'utilisateur</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0" u="none" strike="noStrike" cap="none">
                          <a:latin typeface="Cambria"/>
                          <a:ea typeface="Cambria"/>
                          <a:cs typeface="Cambria"/>
                          <a:sym typeface="Cambria"/>
                        </a:rPr>
                        <a:t>Ateliers animés avec des intervenants clés, des utilisateurs et des bénéficiaires, afin de recueillir des informations sur l'écosystème actuel et futur des données sanitaires.</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460075">
                <a:tc>
                  <a:txBody>
                    <a:bodyPr/>
                    <a:lstStyle/>
                    <a:p>
                      <a:pPr marL="0" marR="0" lvl="0" indent="0" algn="l" rtl="0">
                        <a:lnSpc>
                          <a:spcPct val="107000"/>
                        </a:lnSpc>
                        <a:spcBef>
                          <a:spcPts val="0"/>
                        </a:spcBef>
                        <a:spcAft>
                          <a:spcPts val="0"/>
                        </a:spcAft>
                        <a:buClr>
                          <a:srgbClr val="000000"/>
                        </a:buClr>
                        <a:buSzPts val="1050"/>
                        <a:buFont typeface="Arial"/>
                        <a:buNone/>
                      </a:pPr>
                      <a:r>
                        <a:rPr lang="en-US" sz="1600" b="1" i="0" u="none" strike="noStrike" cap="none">
                          <a:latin typeface="Cambria"/>
                          <a:ea typeface="Cambria"/>
                          <a:cs typeface="Cambria"/>
                          <a:sym typeface="Cambria"/>
                        </a:rPr>
                        <a:t>Durabilité et état futur souhaité</a:t>
                      </a:r>
                      <a:endParaRPr sz="3200" b="0" i="0" u="none" strike="noStrike" cap="none">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050"/>
                        <a:buFont typeface="Arial"/>
                        <a:buNone/>
                      </a:pPr>
                      <a:r>
                        <a:rPr lang="en-US" sz="1600" b="0" i="0" u="none" strike="noStrike" cap="none" dirty="0">
                          <a:latin typeface="Cambria"/>
                          <a:ea typeface="Cambria"/>
                          <a:cs typeface="Cambria"/>
                          <a:sym typeface="Cambria"/>
                        </a:rPr>
                        <a:t>Une note </a:t>
                      </a:r>
                      <a:r>
                        <a:rPr lang="en-US" sz="1600" b="0" i="0" u="none" strike="noStrike" cap="none" dirty="0" err="1">
                          <a:latin typeface="Cambria"/>
                          <a:ea typeface="Cambria"/>
                          <a:cs typeface="Cambria"/>
                          <a:sym typeface="Cambria"/>
                        </a:rPr>
                        <a:t>conceptuelle</a:t>
                      </a:r>
                      <a:r>
                        <a:rPr lang="en-US" sz="1600" b="0" i="0" u="none" strike="noStrike" cap="none" dirty="0">
                          <a:latin typeface="Cambria"/>
                          <a:ea typeface="Cambria"/>
                          <a:cs typeface="Cambria"/>
                          <a:sym typeface="Cambria"/>
                        </a:rPr>
                        <a:t> </a:t>
                      </a:r>
                      <a:r>
                        <a:rPr lang="en-US" sz="1600" b="0" i="0" u="none" strike="noStrike" cap="none" dirty="0" err="1">
                          <a:latin typeface="Cambria"/>
                          <a:ea typeface="Cambria"/>
                          <a:cs typeface="Cambria"/>
                          <a:sym typeface="Cambria"/>
                        </a:rPr>
                        <a:t>détaillant</a:t>
                      </a:r>
                      <a:r>
                        <a:rPr lang="en-US" sz="1600" b="0" i="0" u="none" strike="noStrike" cap="none" dirty="0">
                          <a:latin typeface="Cambria"/>
                          <a:ea typeface="Cambria"/>
                          <a:cs typeface="Cambria"/>
                          <a:sym typeface="Cambria"/>
                        </a:rPr>
                        <a:t> </a:t>
                      </a:r>
                      <a:r>
                        <a:rPr lang="en-US" sz="1600" b="0" i="0" u="none" strike="noStrike" cap="none" dirty="0" err="1">
                          <a:latin typeface="Cambria"/>
                          <a:ea typeface="Cambria"/>
                          <a:cs typeface="Cambria"/>
                          <a:sym typeface="Cambria"/>
                        </a:rPr>
                        <a:t>notre</a:t>
                      </a:r>
                      <a:r>
                        <a:rPr lang="en-US" sz="1600" b="0" i="0" u="none" strike="noStrike" cap="none" dirty="0">
                          <a:latin typeface="Cambria"/>
                          <a:ea typeface="Cambria"/>
                          <a:cs typeface="Cambria"/>
                          <a:sym typeface="Cambria"/>
                        </a:rPr>
                        <a:t> </a:t>
                      </a:r>
                      <a:r>
                        <a:rPr lang="en-US" sz="1600" b="0" i="0" u="none" strike="noStrike" cap="none" dirty="0" err="1">
                          <a:latin typeface="Cambria"/>
                          <a:ea typeface="Cambria"/>
                          <a:cs typeface="Cambria"/>
                          <a:sym typeface="Cambria"/>
                        </a:rPr>
                        <a:t>compréhension</a:t>
                      </a:r>
                      <a:r>
                        <a:rPr lang="en-US" sz="1600" b="0" i="0" u="none" strike="noStrike" cap="none" dirty="0">
                          <a:latin typeface="Cambria"/>
                          <a:ea typeface="Cambria"/>
                          <a:cs typeface="Cambria"/>
                          <a:sym typeface="Cambria"/>
                        </a:rPr>
                        <a:t> de </a:t>
                      </a:r>
                      <a:r>
                        <a:rPr lang="en-US" sz="1600" b="0" i="0" u="none" strike="noStrike" cap="none" dirty="0" err="1">
                          <a:latin typeface="Cambria"/>
                          <a:ea typeface="Cambria"/>
                          <a:cs typeface="Cambria"/>
                          <a:sym typeface="Cambria"/>
                        </a:rPr>
                        <a:t>l’état</a:t>
                      </a:r>
                      <a:r>
                        <a:rPr lang="en-US" sz="1600" b="0" i="0" u="none" strike="noStrike" cap="none" dirty="0">
                          <a:latin typeface="Cambria"/>
                          <a:ea typeface="Cambria"/>
                          <a:cs typeface="Cambria"/>
                          <a:sym typeface="Cambria"/>
                        </a:rPr>
                        <a:t> </a:t>
                      </a:r>
                      <a:r>
                        <a:rPr lang="en-US" sz="1600" b="0" i="0" u="none" strike="noStrike" cap="none" dirty="0" err="1">
                          <a:latin typeface="Cambria"/>
                          <a:ea typeface="Cambria"/>
                          <a:cs typeface="Cambria"/>
                          <a:sym typeface="Cambria"/>
                        </a:rPr>
                        <a:t>futur</a:t>
                      </a:r>
                      <a:r>
                        <a:rPr lang="en-US" sz="1600" b="0" i="0" u="none" strike="noStrike" cap="none" dirty="0">
                          <a:latin typeface="Cambria"/>
                          <a:ea typeface="Cambria"/>
                          <a:cs typeface="Cambria"/>
                          <a:sym typeface="Cambria"/>
                        </a:rPr>
                        <a:t> </a:t>
                      </a:r>
                      <a:r>
                        <a:rPr lang="en-US" sz="1600" b="0" i="0" u="none" strike="noStrike" cap="none" dirty="0" err="1">
                          <a:latin typeface="Cambria"/>
                          <a:ea typeface="Cambria"/>
                          <a:cs typeface="Cambria"/>
                          <a:sym typeface="Cambria"/>
                        </a:rPr>
                        <a:t>souhaité</a:t>
                      </a:r>
                      <a:r>
                        <a:rPr lang="en-US" sz="1600" b="0" i="0" u="none" strike="noStrike" cap="none" dirty="0">
                          <a:latin typeface="Cambria"/>
                          <a:ea typeface="Cambria"/>
                          <a:cs typeface="Cambria"/>
                          <a:sym typeface="Cambria"/>
                        </a:rPr>
                        <a:t> par</a:t>
                      </a:r>
                      <a:r>
                        <a:rPr lang="en-US" sz="1800" b="0" i="0" u="none" strike="noStrike" cap="none" dirty="0">
                          <a:latin typeface="Times"/>
                          <a:ea typeface="Times"/>
                          <a:cs typeface="Times"/>
                          <a:sym typeface="Times"/>
                        </a:rPr>
                        <a:t> </a:t>
                      </a:r>
                      <a:r>
                        <a:rPr lang="en-US" sz="1600" b="0" i="0" u="none" strike="noStrike" cap="none" dirty="0">
                          <a:latin typeface="Cambria"/>
                          <a:ea typeface="Cambria"/>
                          <a:cs typeface="Cambria"/>
                          <a:sym typeface="Cambria"/>
                        </a:rPr>
                        <a:t>le</a:t>
                      </a:r>
                      <a:r>
                        <a:rPr lang="en-US" sz="1800" b="0" i="0" u="none" strike="noStrike" cap="none" dirty="0">
                          <a:latin typeface="Times"/>
                          <a:ea typeface="Times"/>
                          <a:cs typeface="Times"/>
                          <a:sym typeface="Times"/>
                        </a:rPr>
                        <a:t> </a:t>
                      </a:r>
                      <a:r>
                        <a:rPr lang="en-US" sz="1600" b="0" i="0" u="none" strike="noStrike" cap="none" dirty="0" err="1">
                          <a:latin typeface="Cambria"/>
                          <a:ea typeface="Cambria"/>
                          <a:cs typeface="Cambria"/>
                          <a:sym typeface="Cambria"/>
                        </a:rPr>
                        <a:t>ministère</a:t>
                      </a:r>
                      <a:r>
                        <a:rPr lang="en-US" sz="1800" b="0" i="0" u="none" strike="noStrike" cap="none" dirty="0">
                          <a:latin typeface="Times"/>
                          <a:ea typeface="Times"/>
                          <a:cs typeface="Times"/>
                          <a:sym typeface="Times"/>
                        </a:rPr>
                        <a:t> </a:t>
                      </a:r>
                      <a:r>
                        <a:rPr lang="en-US" sz="1600" b="0" i="0" u="none" strike="noStrike" cap="none" dirty="0">
                          <a:latin typeface="Cambria"/>
                          <a:ea typeface="Cambria"/>
                          <a:cs typeface="Cambria"/>
                          <a:sym typeface="Cambria"/>
                        </a:rPr>
                        <a:t>de la</a:t>
                      </a:r>
                      <a:r>
                        <a:rPr lang="en-US" sz="1800" b="0" i="0" u="none" strike="noStrike" cap="none" dirty="0">
                          <a:latin typeface="Times"/>
                          <a:ea typeface="Times"/>
                          <a:cs typeface="Times"/>
                          <a:sym typeface="Times"/>
                        </a:rPr>
                        <a:t> </a:t>
                      </a:r>
                      <a:r>
                        <a:rPr lang="en-US" sz="1600" b="0" i="0" u="none" strike="noStrike" cap="none" dirty="0">
                          <a:latin typeface="Cambria"/>
                          <a:ea typeface="Cambria"/>
                          <a:cs typeface="Cambria"/>
                          <a:sym typeface="Cambria"/>
                        </a:rPr>
                        <a:t>santé</a:t>
                      </a:r>
                      <a:r>
                        <a:rPr lang="en-US" sz="1800" b="0" i="0" u="none" strike="noStrike" cap="none" dirty="0">
                          <a:latin typeface="Times"/>
                          <a:ea typeface="Times"/>
                          <a:cs typeface="Times"/>
                          <a:sym typeface="Times"/>
                        </a:rPr>
                        <a:t>,</a:t>
                      </a:r>
                      <a:r>
                        <a:rPr lang="en-US" sz="1600" b="0" i="0" u="none" strike="noStrike" cap="none" dirty="0">
                          <a:latin typeface="Cambria"/>
                          <a:ea typeface="Cambria"/>
                          <a:cs typeface="Cambria"/>
                          <a:sym typeface="Cambria"/>
                        </a:rPr>
                        <a:t> avec un aperçu initial des </a:t>
                      </a:r>
                      <a:r>
                        <a:rPr lang="en-US" sz="1600" b="0" i="0" u="none" strike="noStrike" cap="none" dirty="0" err="1">
                          <a:latin typeface="Cambria"/>
                          <a:ea typeface="Cambria"/>
                          <a:cs typeface="Cambria"/>
                          <a:sym typeface="Cambria"/>
                        </a:rPr>
                        <a:t>activités</a:t>
                      </a:r>
                      <a:r>
                        <a:rPr lang="en-US" sz="1600" b="0" i="0" u="none" strike="noStrike" cap="none" dirty="0">
                          <a:latin typeface="Cambria"/>
                          <a:ea typeface="Cambria"/>
                          <a:cs typeface="Cambria"/>
                          <a:sym typeface="Cambria"/>
                        </a:rPr>
                        <a:t> </a:t>
                      </a:r>
                      <a:r>
                        <a:rPr lang="en-US" sz="1600" b="0" i="0" u="none" strike="noStrike" cap="none" dirty="0" err="1">
                          <a:latin typeface="Cambria"/>
                          <a:ea typeface="Cambria"/>
                          <a:cs typeface="Cambria"/>
                          <a:sym typeface="Cambria"/>
                        </a:rPr>
                        <a:t>clés</a:t>
                      </a:r>
                      <a:r>
                        <a:rPr lang="en-US" sz="1600" b="0" i="0" u="none" strike="noStrike" cap="none" dirty="0">
                          <a:latin typeface="Cambria"/>
                          <a:ea typeface="Cambria"/>
                          <a:cs typeface="Cambria"/>
                          <a:sym typeface="Cambria"/>
                        </a:rPr>
                        <a:t> pour les aider </a:t>
                      </a:r>
                      <a:r>
                        <a:rPr lang="en-US" sz="1600" b="0" i="0" u="none" strike="noStrike" cap="none" dirty="0" err="1">
                          <a:latin typeface="Cambria"/>
                          <a:ea typeface="Cambria"/>
                          <a:cs typeface="Cambria"/>
                          <a:sym typeface="Cambria"/>
                        </a:rPr>
                        <a:t>à</a:t>
                      </a:r>
                      <a:r>
                        <a:rPr lang="en-US" sz="1600" b="0" i="0" u="none" strike="noStrike" cap="none" dirty="0">
                          <a:latin typeface="Cambria"/>
                          <a:ea typeface="Cambria"/>
                          <a:cs typeface="Cambria"/>
                          <a:sym typeface="Cambria"/>
                        </a:rPr>
                        <a:t> </a:t>
                      </a:r>
                      <a:r>
                        <a:rPr lang="en-US" sz="1600" b="0" i="0" u="none" strike="noStrike" cap="none" dirty="0" err="1">
                          <a:latin typeface="Cambria"/>
                          <a:ea typeface="Cambria"/>
                          <a:cs typeface="Cambria"/>
                          <a:sym typeface="Cambria"/>
                        </a:rPr>
                        <a:t>obtenir</a:t>
                      </a:r>
                      <a:r>
                        <a:rPr lang="en-US" sz="1600" b="0" i="0" u="none" strike="noStrike" cap="none" dirty="0">
                          <a:latin typeface="Cambria"/>
                          <a:ea typeface="Cambria"/>
                          <a:cs typeface="Cambria"/>
                          <a:sym typeface="Cambria"/>
                        </a:rPr>
                        <a:t> des </a:t>
                      </a:r>
                      <a:r>
                        <a:rPr lang="en-US" sz="1600" b="0" i="0" u="none" strike="noStrike" cap="none" dirty="0" err="1">
                          <a:latin typeface="Cambria"/>
                          <a:ea typeface="Cambria"/>
                          <a:cs typeface="Cambria"/>
                          <a:sym typeface="Cambria"/>
                        </a:rPr>
                        <a:t>résultats</a:t>
                      </a:r>
                      <a:endParaRPr sz="3200" b="0" i="0" u="none" strike="noStrike" cap="none" dirty="0">
                        <a:latin typeface="Arial"/>
                        <a:ea typeface="Arial"/>
                        <a:cs typeface="Arial"/>
                        <a:sym typeface="Arial"/>
                      </a:endParaRPr>
                    </a:p>
                  </a:txBody>
                  <a:tcPr marL="58375" marR="58375" marT="8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 name="Rectangle 3">
            <a:extLst>
              <a:ext uri="{FF2B5EF4-FFF2-40B4-BE49-F238E27FC236}">
                <a16:creationId xmlns:a16="http://schemas.microsoft.com/office/drawing/2014/main" id="{9C044ADD-D6D9-9240-BD1F-BA8574398D19}"/>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Google Shape;474;p4">
            <a:extLst>
              <a:ext uri="{FF2B5EF4-FFF2-40B4-BE49-F238E27FC236}">
                <a16:creationId xmlns:a16="http://schemas.microsoft.com/office/drawing/2014/main" id="{69C3A7C4-D4B4-8B4A-9915-73C4F6C5EFC6}"/>
              </a:ext>
            </a:extLst>
          </p:cNvPr>
          <p:cNvSpPr txBox="1"/>
          <p:nvPr/>
        </p:nvSpPr>
        <p:spPr>
          <a:xfrm>
            <a:off x="1977450" y="2316551"/>
            <a:ext cx="10163979" cy="67889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en-US" sz="4000" b="0" i="0" u="none" strike="noStrike" cap="none" dirty="0">
                <a:solidFill>
                  <a:schemeClr val="lt1"/>
                </a:solidFill>
                <a:latin typeface="Arial"/>
                <a:ea typeface="Arial"/>
                <a:cs typeface="Arial"/>
                <a:sym typeface="Arial"/>
              </a:rPr>
              <a:t>1. Introduction</a:t>
            </a:r>
            <a:endParaRPr sz="4000" b="0" i="0" u="none" strike="noStrike" cap="none" dirty="0">
              <a:solidFill>
                <a:schemeClr val="lt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sng" strike="noStrike" cap="none" dirty="0">
              <a:solidFill>
                <a:schemeClr val="lt1"/>
              </a:solidFill>
              <a:latin typeface="Libre Franklin"/>
              <a:ea typeface="Libre Franklin"/>
              <a:cs typeface="Libre Franklin"/>
              <a:sym typeface="Libre Franklin"/>
              <a:hlinkClick r:id="rId3"/>
            </a:endParaRPr>
          </a:p>
          <a:p>
            <a:pPr marL="0" marR="0" lvl="0" indent="0" algn="l" rtl="0">
              <a:lnSpc>
                <a:spcPct val="90000"/>
              </a:lnSpc>
              <a:spcBef>
                <a:spcPts val="1000"/>
              </a:spcBef>
              <a:spcAft>
                <a:spcPts val="0"/>
              </a:spcAft>
              <a:buClr>
                <a:schemeClr val="dk1"/>
              </a:buClr>
              <a:buSzPts val="2800"/>
              <a:buFont typeface="Arial"/>
              <a:buNone/>
            </a:pPr>
            <a:endParaRPr sz="2800" b="1" i="0" u="none" strike="noStrike" cap="none" dirty="0">
              <a:solidFill>
                <a:schemeClr val="lt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1278807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52"/>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p>
            <a:pPr marL="0" lvl="0" indent="0" algn="l" rtl="0">
              <a:lnSpc>
                <a:spcPct val="100000"/>
              </a:lnSpc>
              <a:spcBef>
                <a:spcPts val="0"/>
              </a:spcBef>
              <a:spcAft>
                <a:spcPts val="0"/>
              </a:spcAft>
              <a:buClr>
                <a:schemeClr val="lt1"/>
              </a:buClr>
              <a:buSzPts val="3600"/>
              <a:buFont typeface="Helvetica Neue"/>
              <a:buNone/>
            </a:pPr>
            <a:endParaRPr/>
          </a:p>
        </p:txBody>
      </p:sp>
      <p:sp>
        <p:nvSpPr>
          <p:cNvPr id="1447" name="Google Shape;1447;p52"/>
          <p:cNvSpPr txBox="1">
            <a:spLocks noGrp="1"/>
          </p:cNvSpPr>
          <p:nvPr>
            <p:ph type="body" idx="1"/>
          </p:nvPr>
        </p:nvSpPr>
        <p:spPr>
          <a:xfrm>
            <a:off x="677334" y="1609345"/>
            <a:ext cx="10002858" cy="4432018"/>
          </a:xfrm>
          <a:prstGeom prst="rect">
            <a:avLst/>
          </a:prstGeom>
          <a:noFill/>
          <a:ln>
            <a:noFill/>
          </a:ln>
        </p:spPr>
        <p:txBody>
          <a:bodyPr spcFirstLastPara="1" wrap="square" lIns="91425" tIns="45700" rIns="91425" bIns="45700" anchor="t" anchorCtr="0">
            <a:normAutofit/>
          </a:bodyPr>
          <a:lstStyle/>
          <a:p>
            <a:pPr marL="0" lvl="0" indent="0" rtl="0">
              <a:lnSpc>
                <a:spcPct val="100000"/>
              </a:lnSpc>
              <a:spcBef>
                <a:spcPts val="0"/>
              </a:spcBef>
              <a:spcAft>
                <a:spcPts val="0"/>
              </a:spcAft>
              <a:buClr>
                <a:srgbClr val="0C3943"/>
              </a:buClr>
              <a:buSzPts val="3520"/>
              <a:buNone/>
            </a:pPr>
            <a:r>
              <a:rPr lang="en-US" dirty="0"/>
              <a:t>Questions? </a:t>
            </a:r>
            <a:r>
              <a:rPr lang="en-US" dirty="0" err="1"/>
              <a:t>Commentaires</a:t>
            </a:r>
            <a:r>
              <a:rPr lang="en-US" dirty="0"/>
              <a:t>?</a:t>
            </a:r>
          </a:p>
          <a:p>
            <a:pPr marL="0" lvl="0" indent="0" algn="ctr" rtl="0">
              <a:lnSpc>
                <a:spcPct val="100000"/>
              </a:lnSpc>
              <a:spcBef>
                <a:spcPts val="0"/>
              </a:spcBef>
              <a:spcAft>
                <a:spcPts val="0"/>
              </a:spcAft>
              <a:buClr>
                <a:srgbClr val="0C3943"/>
              </a:buClr>
              <a:buSzPts val="3520"/>
              <a:buNone/>
            </a:pPr>
            <a:r>
              <a:rPr lang="en-US" dirty="0"/>
              <a:t>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 name="Rectangle 4">
            <a:extLst>
              <a:ext uri="{FF2B5EF4-FFF2-40B4-BE49-F238E27FC236}">
                <a16:creationId xmlns:a16="http://schemas.microsoft.com/office/drawing/2014/main" id="{CA543F90-1741-DB40-B4F5-3303C28194EC}"/>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Google Shape;474;p4">
            <a:extLst>
              <a:ext uri="{FF2B5EF4-FFF2-40B4-BE49-F238E27FC236}">
                <a16:creationId xmlns:a16="http://schemas.microsoft.com/office/drawing/2014/main" id="{D1D65536-7E1D-854A-B471-7D95C2FDF926}"/>
              </a:ext>
            </a:extLst>
          </p:cNvPr>
          <p:cNvSpPr txBox="1"/>
          <p:nvPr/>
        </p:nvSpPr>
        <p:spPr>
          <a:xfrm>
            <a:off x="1094570" y="2316551"/>
            <a:ext cx="10163979" cy="276979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fr-FR" sz="4000" b="0" i="0" u="none" strike="noStrike" cap="none">
                <a:solidFill>
                  <a:schemeClr val="lt1"/>
                </a:solidFill>
                <a:latin typeface="Arial"/>
                <a:ea typeface="Arial"/>
                <a:cs typeface="Arial"/>
                <a:sym typeface="Arial"/>
              </a:rPr>
              <a:t>Cooper / Smith est une organisation d’assistance technique qui </a:t>
            </a:r>
            <a:r>
              <a:rPr lang="fr-FR" sz="4000" b="0" i="0" u="none" strike="noStrike" cap="none">
                <a:solidFill>
                  <a:srgbClr val="7CEAF9"/>
                </a:solidFill>
                <a:latin typeface="Arial"/>
                <a:ea typeface="Arial"/>
                <a:cs typeface="Arial"/>
                <a:sym typeface="Arial"/>
              </a:rPr>
              <a:t>utilise des données fiables</a:t>
            </a:r>
            <a:r>
              <a:rPr lang="fr-FR" sz="4000" b="0" i="0" u="none" strike="noStrike" cap="none">
                <a:solidFill>
                  <a:schemeClr val="lt1"/>
                </a:solidFill>
                <a:latin typeface="Arial"/>
                <a:ea typeface="Arial"/>
                <a:cs typeface="Arial"/>
                <a:sym typeface="Arial"/>
              </a:rPr>
              <a:t> pour </a:t>
            </a:r>
            <a:r>
              <a:rPr lang="fr-FR" sz="4000" b="0" i="0" u="none" strike="noStrike" cap="none">
                <a:solidFill>
                  <a:srgbClr val="7CEAF9"/>
                </a:solidFill>
                <a:latin typeface="Arial"/>
                <a:ea typeface="Arial"/>
                <a:cs typeface="Arial"/>
                <a:sym typeface="Arial"/>
              </a:rPr>
              <a:t>accroître l’efficacité </a:t>
            </a:r>
            <a:r>
              <a:rPr lang="fr-FR" sz="4000" b="0" i="0" u="none" strike="noStrike" cap="none">
                <a:solidFill>
                  <a:schemeClr val="lt1"/>
                </a:solidFill>
                <a:latin typeface="Arial"/>
                <a:ea typeface="Arial"/>
                <a:cs typeface="Arial"/>
                <a:sym typeface="Arial"/>
              </a:rPr>
              <a:t>des programmes de développement dans le monde entier.</a:t>
            </a:r>
          </a:p>
          <a:p>
            <a:pPr marL="0" marR="0" lvl="0" indent="0" algn="l" rtl="0">
              <a:lnSpc>
                <a:spcPct val="90000"/>
              </a:lnSpc>
              <a:spcBef>
                <a:spcPts val="1000"/>
              </a:spcBef>
              <a:spcAft>
                <a:spcPts val="0"/>
              </a:spcAft>
              <a:buClr>
                <a:schemeClr val="dk1"/>
              </a:buClr>
              <a:buSzPts val="3600"/>
              <a:buFont typeface="Arial"/>
              <a:buNone/>
            </a:pPr>
            <a:endParaRPr lang="fr-FR" sz="3600" b="0" i="0" u="sng" strike="noStrike" cap="none">
              <a:solidFill>
                <a:schemeClr val="lt1"/>
              </a:solidFill>
              <a:latin typeface="Libre Franklin"/>
              <a:ea typeface="Libre Franklin"/>
              <a:cs typeface="Libre Franklin"/>
              <a:sym typeface="Libre Franklin"/>
              <a:hlinkClick r:id="rId3"/>
            </a:endParaRPr>
          </a:p>
          <a:p>
            <a:pPr marL="0" marR="0" lvl="0" indent="0" algn="l" rtl="0">
              <a:lnSpc>
                <a:spcPct val="90000"/>
              </a:lnSpc>
              <a:spcBef>
                <a:spcPts val="1000"/>
              </a:spcBef>
              <a:spcAft>
                <a:spcPts val="0"/>
              </a:spcAft>
              <a:buClr>
                <a:schemeClr val="dk1"/>
              </a:buClr>
              <a:buSzPts val="2800"/>
              <a:buFont typeface="Arial"/>
              <a:buNone/>
            </a:pPr>
            <a:endParaRPr lang="fr-FR" sz="2800" b="1" i="0"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p:nvPr/>
        </p:nvSpPr>
        <p:spPr>
          <a:xfrm>
            <a:off x="5397525" y="3626700"/>
            <a:ext cx="5324552" cy="4227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274300" tIns="274300" rIns="91425" bIns="45700" anchor="b" anchorCtr="0">
            <a:noAutofit/>
          </a:bodyPr>
          <a:lstStyle/>
          <a:p>
            <a:pPr>
              <a:buSzPts val="2400"/>
            </a:pPr>
            <a:r>
              <a:rPr lang="fr-FR" sz="2400" b="1" i="0" u="none" strike="noStrike" cap="none">
                <a:solidFill>
                  <a:schemeClr val="dk2"/>
                </a:solidFill>
                <a:latin typeface="Arial"/>
                <a:ea typeface="Arial"/>
                <a:cs typeface="Arial"/>
                <a:sym typeface="Arial"/>
              </a:rPr>
              <a:t>Recherche</a:t>
            </a:r>
            <a:r>
              <a:rPr lang="fr-FR" sz="2400" b="1">
                <a:solidFill>
                  <a:schemeClr val="dk2"/>
                </a:solidFill>
              </a:rPr>
              <a:t> </a:t>
            </a:r>
            <a:r>
              <a:rPr lang="fr-FR" sz="2400" b="1" i="0" u="none" strike="noStrike" cap="none">
                <a:solidFill>
                  <a:schemeClr val="dk2"/>
                </a:solidFill>
                <a:latin typeface="Arial"/>
                <a:ea typeface="Arial"/>
                <a:cs typeface="Arial"/>
                <a:sym typeface="Arial"/>
              </a:rPr>
              <a:t>e</a:t>
            </a:r>
            <a:r>
              <a:rPr lang="fr-FR" sz="2400" b="1">
                <a:solidFill>
                  <a:schemeClr val="dk2"/>
                </a:solidFill>
              </a:rPr>
              <a:t>t analyse stratégique</a:t>
            </a:r>
            <a:endParaRPr lang="fr-FR" sz="2400"/>
          </a:p>
        </p:txBody>
      </p:sp>
      <p:sp>
        <p:nvSpPr>
          <p:cNvPr id="481" name="Google Shape;481;p5"/>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p>
            <a:pPr marL="0" lvl="0" indent="0" algn="l" rtl="0">
              <a:lnSpc>
                <a:spcPct val="100000"/>
              </a:lnSpc>
              <a:spcBef>
                <a:spcPts val="0"/>
              </a:spcBef>
              <a:spcAft>
                <a:spcPts val="0"/>
              </a:spcAft>
              <a:buClr>
                <a:schemeClr val="lt1"/>
              </a:buClr>
              <a:buSzPts val="3600"/>
              <a:buFont typeface="Arial"/>
              <a:buNone/>
            </a:pPr>
            <a:r>
              <a:rPr lang="en-US" b="1">
                <a:latin typeface="Arial"/>
                <a:ea typeface="Arial"/>
                <a:cs typeface="Arial"/>
                <a:sym typeface="Arial"/>
              </a:rPr>
              <a:t>Cooper/Smith: Principes et Expertise</a:t>
            </a:r>
            <a:endParaRPr>
              <a:latin typeface="Arial"/>
              <a:ea typeface="Arial"/>
              <a:cs typeface="Arial"/>
              <a:sym typeface="Arial"/>
            </a:endParaRPr>
          </a:p>
        </p:txBody>
      </p:sp>
      <p:grpSp>
        <p:nvGrpSpPr>
          <p:cNvPr id="482" name="Google Shape;482;p5"/>
          <p:cNvGrpSpPr/>
          <p:nvPr/>
        </p:nvGrpSpPr>
        <p:grpSpPr>
          <a:xfrm>
            <a:off x="677334" y="1297152"/>
            <a:ext cx="4646071" cy="4652427"/>
            <a:chOff x="6907348" y="1276199"/>
            <a:chExt cx="4646071" cy="4652427"/>
          </a:xfrm>
        </p:grpSpPr>
        <p:sp>
          <p:nvSpPr>
            <p:cNvPr id="483" name="Google Shape;483;p5"/>
            <p:cNvSpPr/>
            <p:nvPr/>
          </p:nvSpPr>
          <p:spPr>
            <a:xfrm>
              <a:off x="9267419" y="1276199"/>
              <a:ext cx="2286000" cy="22860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dk2"/>
                  </a:solidFill>
                  <a:latin typeface="Arial"/>
                  <a:ea typeface="Arial"/>
                  <a:cs typeface="Arial"/>
                  <a:sym typeface="Arial"/>
                </a:rPr>
                <a:t>Efficacité</a:t>
              </a:r>
              <a:endParaRPr lang="fr-FR" sz="1400" b="0" i="0" u="none" strike="noStrike" cap="none">
                <a:solidFill>
                  <a:srgbClr val="000000"/>
                </a:solidFill>
                <a:latin typeface="Arial"/>
                <a:ea typeface="Arial"/>
                <a:cs typeface="Arial"/>
                <a:sym typeface="Arial"/>
              </a:endParaRPr>
            </a:p>
          </p:txBody>
        </p:sp>
        <p:sp>
          <p:nvSpPr>
            <p:cNvPr id="484" name="Google Shape;484;p5"/>
            <p:cNvSpPr/>
            <p:nvPr/>
          </p:nvSpPr>
          <p:spPr>
            <a:xfrm>
              <a:off x="6907348" y="3632793"/>
              <a:ext cx="2286000" cy="22860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dk2"/>
                  </a:solidFill>
                  <a:latin typeface="Arial"/>
                  <a:ea typeface="Arial"/>
                  <a:cs typeface="Arial"/>
                  <a:sym typeface="Arial"/>
                </a:rPr>
                <a:t>Intégration</a:t>
              </a:r>
              <a:endParaRPr lang="fr-FR" sz="1400" b="0" i="0" u="none" strike="noStrike" cap="none">
                <a:solidFill>
                  <a:srgbClr val="000000"/>
                </a:solidFill>
                <a:latin typeface="Arial"/>
                <a:ea typeface="Arial"/>
                <a:cs typeface="Arial"/>
                <a:sym typeface="Arial"/>
              </a:endParaRPr>
            </a:p>
          </p:txBody>
        </p:sp>
        <p:sp>
          <p:nvSpPr>
            <p:cNvPr id="485" name="Google Shape;485;p5"/>
            <p:cNvSpPr/>
            <p:nvPr/>
          </p:nvSpPr>
          <p:spPr>
            <a:xfrm>
              <a:off x="6907348" y="1299510"/>
              <a:ext cx="2286000" cy="22860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a:solidFill>
                    <a:schemeClr val="dk2"/>
                  </a:solidFill>
                  <a:latin typeface="Arial"/>
                  <a:ea typeface="Arial"/>
                  <a:cs typeface="Arial"/>
                  <a:sym typeface="Arial"/>
                </a:rPr>
                <a:t>Performance</a:t>
              </a:r>
              <a:endParaRPr lang="fr-FR" sz="1400" b="0" i="0" u="none" strike="noStrike" cap="none">
                <a:solidFill>
                  <a:srgbClr val="000000"/>
                </a:solidFill>
                <a:latin typeface="Arial"/>
                <a:ea typeface="Arial"/>
                <a:cs typeface="Arial"/>
                <a:sym typeface="Arial"/>
              </a:endParaRPr>
            </a:p>
          </p:txBody>
        </p:sp>
        <p:sp>
          <p:nvSpPr>
            <p:cNvPr id="486" name="Google Shape;486;p5"/>
            <p:cNvSpPr/>
            <p:nvPr/>
          </p:nvSpPr>
          <p:spPr>
            <a:xfrm>
              <a:off x="9224482" y="3642626"/>
              <a:ext cx="2286000" cy="22860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dk2"/>
                  </a:solidFill>
                  <a:latin typeface="Arial"/>
                  <a:ea typeface="Arial"/>
                  <a:cs typeface="Arial"/>
                  <a:sym typeface="Arial"/>
                </a:rPr>
                <a:t>Capacités</a:t>
              </a:r>
              <a:endParaRPr lang="fr-FR" sz="1400" b="0" i="0" u="none" strike="noStrike" cap="none">
                <a:solidFill>
                  <a:srgbClr val="000000"/>
                </a:solidFill>
                <a:latin typeface="Arial"/>
                <a:ea typeface="Arial"/>
                <a:cs typeface="Arial"/>
                <a:sym typeface="Arial"/>
              </a:endParaRPr>
            </a:p>
          </p:txBody>
        </p:sp>
        <p:pic>
          <p:nvPicPr>
            <p:cNvPr id="487" name="Google Shape;487;p5"/>
            <p:cNvPicPr preferRelativeResize="0"/>
            <p:nvPr/>
          </p:nvPicPr>
          <p:blipFill rotWithShape="1">
            <a:blip r:embed="rId3">
              <a:alphaModFix/>
            </a:blip>
            <a:srcRect b="26385"/>
            <a:stretch/>
          </p:blipFill>
          <p:spPr>
            <a:xfrm>
              <a:off x="7201500" y="1566015"/>
              <a:ext cx="1697599" cy="1249649"/>
            </a:xfrm>
            <a:prstGeom prst="rect">
              <a:avLst/>
            </a:prstGeom>
            <a:noFill/>
            <a:ln>
              <a:noFill/>
            </a:ln>
            <a:effectLst>
              <a:outerShdw blurRad="292100" dist="139700" dir="2700000" algn="tl" rotWithShape="0">
                <a:srgbClr val="333333">
                  <a:alpha val="64313"/>
                </a:srgbClr>
              </a:outerShdw>
            </a:effectLst>
          </p:spPr>
        </p:pic>
        <p:pic>
          <p:nvPicPr>
            <p:cNvPr id="488" name="Google Shape;488;p5"/>
            <p:cNvPicPr preferRelativeResize="0"/>
            <p:nvPr/>
          </p:nvPicPr>
          <p:blipFill rotWithShape="1">
            <a:blip r:embed="rId4">
              <a:alphaModFix/>
            </a:blip>
            <a:srcRect b="20941"/>
            <a:stretch/>
          </p:blipFill>
          <p:spPr>
            <a:xfrm>
              <a:off x="9631231" y="1480118"/>
              <a:ext cx="1580667" cy="1249649"/>
            </a:xfrm>
            <a:prstGeom prst="roundRect">
              <a:avLst>
                <a:gd name="adj" fmla="val 8594"/>
              </a:avLst>
            </a:prstGeom>
            <a:solidFill>
              <a:srgbClr val="ECECEC"/>
            </a:solidFill>
            <a:ln>
              <a:noFill/>
            </a:ln>
            <a:effectLst>
              <a:reflection stA="38000" endPos="28000" dist="5000" dir="5400000" sy="-100000" algn="bl" rotWithShape="0"/>
            </a:effectLst>
          </p:spPr>
        </p:pic>
        <p:pic>
          <p:nvPicPr>
            <p:cNvPr id="489" name="Google Shape;489;p5"/>
            <p:cNvPicPr preferRelativeResize="0"/>
            <p:nvPr/>
          </p:nvPicPr>
          <p:blipFill rotWithShape="1">
            <a:blip r:embed="rId5">
              <a:alphaModFix/>
            </a:blip>
            <a:srcRect b="13944"/>
            <a:stretch/>
          </p:blipFill>
          <p:spPr>
            <a:xfrm>
              <a:off x="9505209" y="3820016"/>
              <a:ext cx="1724546" cy="1484034"/>
            </a:xfrm>
            <a:prstGeom prst="rect">
              <a:avLst/>
            </a:prstGeom>
            <a:noFill/>
            <a:ln>
              <a:noFill/>
            </a:ln>
            <a:effectLst>
              <a:outerShdw blurRad="292100" dist="139700" dir="2700000" algn="tl" rotWithShape="0">
                <a:srgbClr val="333333">
                  <a:alpha val="64313"/>
                </a:srgbClr>
              </a:outerShdw>
            </a:effectLst>
          </p:spPr>
        </p:pic>
        <p:pic>
          <p:nvPicPr>
            <p:cNvPr id="490" name="Google Shape;490;p5"/>
            <p:cNvPicPr preferRelativeResize="0"/>
            <p:nvPr/>
          </p:nvPicPr>
          <p:blipFill rotWithShape="1">
            <a:blip r:embed="rId6">
              <a:alphaModFix/>
            </a:blip>
            <a:srcRect b="17857"/>
            <a:stretch/>
          </p:blipFill>
          <p:spPr>
            <a:xfrm>
              <a:off x="7365130" y="3997130"/>
              <a:ext cx="1370337" cy="1125635"/>
            </a:xfrm>
            <a:prstGeom prst="rect">
              <a:avLst/>
            </a:prstGeom>
            <a:noFill/>
            <a:ln>
              <a:noFill/>
            </a:ln>
            <a:effectLst>
              <a:outerShdw blurRad="292100" dist="139700" dir="2700000" algn="tl" rotWithShape="0">
                <a:srgbClr val="333333">
                  <a:alpha val="64313"/>
                </a:srgbClr>
              </a:outerShdw>
            </a:effectLst>
          </p:spPr>
        </p:pic>
      </p:grpSp>
      <p:sp>
        <p:nvSpPr>
          <p:cNvPr id="491" name="Google Shape;491;p5"/>
          <p:cNvSpPr/>
          <p:nvPr/>
        </p:nvSpPr>
        <p:spPr>
          <a:xfrm>
            <a:off x="5452883" y="1207347"/>
            <a:ext cx="2407200" cy="437485"/>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274300" tIns="274300" rIns="91425" bIns="4570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2"/>
                </a:solidFill>
                <a:latin typeface="Arial"/>
                <a:ea typeface="Arial"/>
                <a:cs typeface="Arial"/>
                <a:sym typeface="Arial"/>
              </a:rPr>
              <a:t>Économie </a:t>
            </a:r>
            <a:endParaRPr lang="fr-FR" sz="1800" b="1" i="0" u="none" strike="noStrike" cap="none">
              <a:solidFill>
                <a:schemeClr val="dk2"/>
              </a:solidFill>
              <a:latin typeface="Arial"/>
              <a:ea typeface="Arial"/>
              <a:cs typeface="Arial"/>
              <a:sym typeface="Arial"/>
            </a:endParaRPr>
          </a:p>
        </p:txBody>
      </p:sp>
      <p:sp>
        <p:nvSpPr>
          <p:cNvPr id="492" name="Google Shape;492;p5"/>
          <p:cNvSpPr/>
          <p:nvPr/>
        </p:nvSpPr>
        <p:spPr>
          <a:xfrm>
            <a:off x="5397476" y="1713233"/>
            <a:ext cx="4719893" cy="5790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274300" tIns="274300" rIns="91425" bIns="4570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2"/>
                </a:solidFill>
                <a:latin typeface="Arial"/>
                <a:ea typeface="Arial"/>
                <a:cs typeface="Arial"/>
                <a:sym typeface="Arial"/>
              </a:rPr>
              <a:t>Analyse de </a:t>
            </a:r>
            <a:r>
              <a:rPr lang="fr-FR" sz="2400" b="1">
                <a:solidFill>
                  <a:schemeClr val="dk2"/>
                </a:solidFill>
              </a:rPr>
              <a:t>d</a:t>
            </a:r>
            <a:r>
              <a:rPr lang="fr-FR" sz="2400" b="1" i="0" u="none" strike="noStrike" cap="none">
                <a:solidFill>
                  <a:schemeClr val="dk2"/>
                </a:solidFill>
                <a:latin typeface="Arial"/>
                <a:ea typeface="Arial"/>
                <a:cs typeface="Arial"/>
                <a:sym typeface="Arial"/>
              </a:rPr>
              <a:t>écisions </a:t>
            </a:r>
            <a:r>
              <a:rPr lang="fr-FR" sz="2400" b="1">
                <a:solidFill>
                  <a:schemeClr val="dk2"/>
                </a:solidFill>
              </a:rPr>
              <a:t>p</a:t>
            </a:r>
            <a:r>
              <a:rPr lang="fr-FR" sz="2400" b="1" i="0" u="none" strike="noStrike" cap="none">
                <a:solidFill>
                  <a:schemeClr val="dk2"/>
                </a:solidFill>
                <a:latin typeface="Arial"/>
                <a:ea typeface="Arial"/>
                <a:cs typeface="Arial"/>
                <a:sym typeface="Arial"/>
              </a:rPr>
              <a:t>rise</a:t>
            </a:r>
            <a:r>
              <a:rPr lang="fr-FR" sz="2400" b="1">
                <a:solidFill>
                  <a:schemeClr val="dk2"/>
                </a:solidFill>
              </a:rPr>
              <a:t>s</a:t>
            </a:r>
            <a:endParaRPr lang="fr-FR" sz="1400" b="0" i="0" u="none" strike="noStrike" cap="none">
              <a:solidFill>
                <a:srgbClr val="000000"/>
              </a:solidFill>
              <a:latin typeface="Arial"/>
              <a:ea typeface="Arial"/>
              <a:cs typeface="Arial"/>
              <a:sym typeface="Arial"/>
            </a:endParaRPr>
          </a:p>
        </p:txBody>
      </p:sp>
      <p:sp>
        <p:nvSpPr>
          <p:cNvPr id="493" name="Google Shape;493;p5"/>
          <p:cNvSpPr/>
          <p:nvPr/>
        </p:nvSpPr>
        <p:spPr>
          <a:xfrm>
            <a:off x="5411625" y="2335861"/>
            <a:ext cx="4433100" cy="5595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274300" tIns="274300" rIns="91425" bIns="4570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2"/>
                </a:solidFill>
                <a:latin typeface="Arial"/>
                <a:ea typeface="Arial"/>
                <a:cs typeface="Arial"/>
                <a:sym typeface="Arial"/>
              </a:rPr>
              <a:t>Gestion de la </a:t>
            </a:r>
            <a:r>
              <a:rPr lang="fr-FR" sz="2400" b="1">
                <a:solidFill>
                  <a:schemeClr val="dk2"/>
                </a:solidFill>
              </a:rPr>
              <a:t>p</a:t>
            </a:r>
            <a:r>
              <a:rPr lang="fr-FR" sz="2400" b="1" i="0" u="none" strike="noStrike" cap="none">
                <a:solidFill>
                  <a:schemeClr val="dk2"/>
                </a:solidFill>
                <a:latin typeface="Arial"/>
                <a:ea typeface="Arial"/>
                <a:cs typeface="Arial"/>
                <a:sym typeface="Arial"/>
              </a:rPr>
              <a:t>erformance</a:t>
            </a:r>
            <a:endParaRPr lang="fr-FR" sz="1400" b="0" i="0" u="none" strike="noStrike" cap="none">
              <a:solidFill>
                <a:srgbClr val="000000"/>
              </a:solidFill>
              <a:latin typeface="Arial"/>
              <a:ea typeface="Arial"/>
              <a:cs typeface="Arial"/>
              <a:sym typeface="Arial"/>
            </a:endParaRPr>
          </a:p>
        </p:txBody>
      </p:sp>
      <p:sp>
        <p:nvSpPr>
          <p:cNvPr id="494" name="Google Shape;494;p5"/>
          <p:cNvSpPr/>
          <p:nvPr/>
        </p:nvSpPr>
        <p:spPr>
          <a:xfrm>
            <a:off x="5397525" y="2938989"/>
            <a:ext cx="4433075" cy="550908"/>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274300" tIns="274300" rIns="91425" bIns="45700" anchor="b"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dk2"/>
                </a:solidFill>
                <a:latin typeface="Arial"/>
                <a:ea typeface="Arial"/>
                <a:cs typeface="Arial"/>
                <a:sym typeface="Arial"/>
              </a:rPr>
              <a:t>Évaluation de </a:t>
            </a:r>
            <a:r>
              <a:rPr lang="fr-FR" sz="2400" b="1">
                <a:solidFill>
                  <a:schemeClr val="dk2"/>
                </a:solidFill>
              </a:rPr>
              <a:t>p</a:t>
            </a:r>
            <a:r>
              <a:rPr lang="fr-FR" sz="2400" b="1" i="0" u="none" strike="noStrike" cap="none">
                <a:solidFill>
                  <a:schemeClr val="dk2"/>
                </a:solidFill>
                <a:latin typeface="Arial"/>
                <a:ea typeface="Arial"/>
                <a:cs typeface="Arial"/>
                <a:sym typeface="Arial"/>
              </a:rPr>
              <a:t>rogrammes</a:t>
            </a:r>
            <a:endParaRPr lang="fr-FR" sz="1400" b="0" i="0" u="none" strike="noStrike" cap="none">
              <a:solidFill>
                <a:srgbClr val="000000"/>
              </a:solidFill>
              <a:latin typeface="Arial"/>
              <a:ea typeface="Arial"/>
              <a:cs typeface="Arial"/>
              <a:sym typeface="Arial"/>
            </a:endParaRPr>
          </a:p>
        </p:txBody>
      </p:sp>
      <p:sp>
        <p:nvSpPr>
          <p:cNvPr id="496" name="Google Shape;496;p5"/>
          <p:cNvSpPr/>
          <p:nvPr/>
        </p:nvSpPr>
        <p:spPr>
          <a:xfrm>
            <a:off x="5411625" y="4212263"/>
            <a:ext cx="4896852" cy="5790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274300" tIns="274300" rIns="91425" bIns="4570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2"/>
                </a:solidFill>
                <a:latin typeface="Arial"/>
                <a:ea typeface="Arial"/>
                <a:cs typeface="Arial"/>
                <a:sym typeface="Arial"/>
              </a:rPr>
              <a:t>Développement de </a:t>
            </a:r>
            <a:r>
              <a:rPr lang="fr-FR" sz="2400" b="1">
                <a:solidFill>
                  <a:schemeClr val="dk2"/>
                </a:solidFill>
              </a:rPr>
              <a:t>l</a:t>
            </a:r>
            <a:r>
              <a:rPr lang="fr-FR" sz="2400" b="1" i="0" u="none" strike="noStrike" cap="none">
                <a:solidFill>
                  <a:schemeClr val="dk2"/>
                </a:solidFill>
                <a:latin typeface="Arial"/>
                <a:ea typeface="Arial"/>
                <a:cs typeface="Arial"/>
                <a:sym typeface="Arial"/>
              </a:rPr>
              <a:t>ogiciels</a:t>
            </a:r>
            <a:endParaRPr lang="fr-FR" sz="1400" b="0" i="0" u="none" strike="noStrike" cap="none">
              <a:solidFill>
                <a:srgbClr val="000000"/>
              </a:solidFill>
              <a:latin typeface="Arial"/>
              <a:ea typeface="Arial"/>
              <a:cs typeface="Arial"/>
              <a:sym typeface="Arial"/>
            </a:endParaRPr>
          </a:p>
        </p:txBody>
      </p:sp>
      <p:sp>
        <p:nvSpPr>
          <p:cNvPr id="497" name="Google Shape;497;p5"/>
          <p:cNvSpPr/>
          <p:nvPr/>
        </p:nvSpPr>
        <p:spPr>
          <a:xfrm>
            <a:off x="5452883" y="4999353"/>
            <a:ext cx="5785387" cy="651300"/>
          </a:xfrm>
          <a:prstGeom prst="rect">
            <a:avLst/>
          </a:prstGeom>
          <a:solidFill>
            <a:srgbClr val="0C0C0C">
              <a:alpha val="764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Arial"/>
                <a:ea typeface="Arial"/>
                <a:cs typeface="Arial"/>
                <a:sym typeface="Arial"/>
              </a:rPr>
              <a:t>Santé, Sécurité Alimentaire et Résilience </a:t>
            </a:r>
            <a:endParaRPr lang="fr-FR" sz="18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p>
            <a:pPr marL="0" lvl="0" indent="0" algn="l" rtl="0">
              <a:lnSpc>
                <a:spcPct val="100000"/>
              </a:lnSpc>
              <a:spcBef>
                <a:spcPts val="0"/>
              </a:spcBef>
              <a:spcAft>
                <a:spcPts val="0"/>
              </a:spcAft>
              <a:buClr>
                <a:schemeClr val="lt1"/>
              </a:buClr>
              <a:buSzPts val="3600"/>
              <a:buFont typeface="Helvetica Neue"/>
              <a:buNone/>
            </a:pPr>
            <a:r>
              <a:rPr lang="fr-FR"/>
              <a:t>Qui sommes-nous?</a:t>
            </a:r>
          </a:p>
        </p:txBody>
      </p:sp>
      <p:pic>
        <p:nvPicPr>
          <p:cNvPr id="504" name="Google Shape;504;p6"/>
          <p:cNvPicPr preferRelativeResize="0"/>
          <p:nvPr/>
        </p:nvPicPr>
        <p:blipFill rotWithShape="1">
          <a:blip r:embed="rId3">
            <a:alphaModFix/>
          </a:blip>
          <a:srcRect l="16208" t="562" r="17034" b="-614"/>
          <a:stretch/>
        </p:blipFill>
        <p:spPr>
          <a:xfrm>
            <a:off x="814986" y="1756577"/>
            <a:ext cx="2321505" cy="2321372"/>
          </a:xfrm>
          <a:prstGeom prst="rect">
            <a:avLst/>
          </a:prstGeom>
          <a:noFill/>
          <a:ln>
            <a:noFill/>
          </a:ln>
        </p:spPr>
      </p:pic>
      <p:pic>
        <p:nvPicPr>
          <p:cNvPr id="505" name="Google Shape;505;p6"/>
          <p:cNvPicPr preferRelativeResize="0"/>
          <p:nvPr/>
        </p:nvPicPr>
        <p:blipFill rotWithShape="1">
          <a:blip r:embed="rId4">
            <a:alphaModFix/>
          </a:blip>
          <a:srcRect/>
          <a:stretch/>
        </p:blipFill>
        <p:spPr>
          <a:xfrm>
            <a:off x="3440883" y="1756577"/>
            <a:ext cx="2497803" cy="2321372"/>
          </a:xfrm>
          <a:prstGeom prst="rect">
            <a:avLst/>
          </a:prstGeom>
          <a:noFill/>
          <a:ln>
            <a:noFill/>
          </a:ln>
        </p:spPr>
      </p:pic>
      <p:sp>
        <p:nvSpPr>
          <p:cNvPr id="506" name="Google Shape;506;p6"/>
          <p:cNvSpPr txBox="1"/>
          <p:nvPr/>
        </p:nvSpPr>
        <p:spPr>
          <a:xfrm>
            <a:off x="814986" y="4296697"/>
            <a:ext cx="232150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3F3F3F"/>
                </a:solidFill>
                <a:latin typeface="Arial"/>
                <a:ea typeface="Arial"/>
                <a:cs typeface="Arial"/>
                <a:sym typeface="Arial"/>
              </a:rPr>
              <a:t>Hannah Cooper</a:t>
            </a:r>
            <a:endParaRPr lang="fr-F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7F7F7F"/>
                </a:solidFill>
                <a:latin typeface="Arial"/>
                <a:ea typeface="Arial"/>
                <a:cs typeface="Arial"/>
                <a:sym typeface="Arial"/>
              </a:rPr>
              <a:t>Co-</a:t>
            </a:r>
            <a:r>
              <a:rPr lang="fr-FR" sz="2000">
                <a:solidFill>
                  <a:srgbClr val="7F7F7F"/>
                </a:solidFill>
              </a:rPr>
              <a:t>f</a:t>
            </a:r>
            <a:r>
              <a:rPr lang="fr-FR" sz="2000" b="0" i="0" u="none" strike="noStrike" cap="none">
                <a:solidFill>
                  <a:srgbClr val="7F7F7F"/>
                </a:solidFill>
                <a:latin typeface="Arial"/>
                <a:ea typeface="Arial"/>
                <a:cs typeface="Arial"/>
                <a:sym typeface="Arial"/>
              </a:rPr>
              <a:t>ondatrice</a:t>
            </a:r>
            <a:endParaRPr lang="fr-F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7F7F7F"/>
                </a:solidFill>
                <a:latin typeface="Arial"/>
                <a:ea typeface="Arial"/>
                <a:cs typeface="Arial"/>
                <a:sym typeface="Arial"/>
              </a:rPr>
              <a:t>Directeur exécutif</a:t>
            </a:r>
            <a:endParaRPr lang="fr-FR" sz="1400" b="0" i="0" u="none" strike="noStrike" cap="none">
              <a:solidFill>
                <a:srgbClr val="000000"/>
              </a:solidFill>
              <a:latin typeface="Arial"/>
              <a:ea typeface="Arial"/>
              <a:cs typeface="Arial"/>
              <a:sym typeface="Arial"/>
            </a:endParaRPr>
          </a:p>
        </p:txBody>
      </p:sp>
      <p:sp>
        <p:nvSpPr>
          <p:cNvPr id="507" name="Google Shape;507;p6"/>
          <p:cNvSpPr txBox="1"/>
          <p:nvPr/>
        </p:nvSpPr>
        <p:spPr>
          <a:xfrm>
            <a:off x="3480211" y="4296697"/>
            <a:ext cx="232150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3F3F3F"/>
                </a:solidFill>
                <a:latin typeface="Arial"/>
                <a:ea typeface="Arial"/>
                <a:cs typeface="Arial"/>
                <a:sym typeface="Arial"/>
              </a:rPr>
              <a:t>Tyler Smith</a:t>
            </a:r>
            <a:endParaRPr lang="fr-F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7F7F7F"/>
                </a:solidFill>
                <a:latin typeface="Arial"/>
                <a:ea typeface="Arial"/>
                <a:cs typeface="Arial"/>
                <a:sym typeface="Arial"/>
              </a:rPr>
              <a:t>Co-</a:t>
            </a:r>
            <a:r>
              <a:rPr lang="fr-FR" sz="2000">
                <a:solidFill>
                  <a:srgbClr val="7F7F7F"/>
                </a:solidFill>
              </a:rPr>
              <a:t>f</a:t>
            </a:r>
            <a:r>
              <a:rPr lang="fr-FR" sz="2000" b="0" i="0" u="none" strike="noStrike" cap="none">
                <a:solidFill>
                  <a:srgbClr val="7F7F7F"/>
                </a:solidFill>
                <a:latin typeface="Arial"/>
                <a:ea typeface="Arial"/>
                <a:cs typeface="Arial"/>
                <a:sym typeface="Arial"/>
              </a:rPr>
              <a:t>o</a:t>
            </a:r>
            <a:r>
              <a:rPr lang="fr-FR" sz="2000">
                <a:solidFill>
                  <a:srgbClr val="7F7F7F"/>
                </a:solidFill>
              </a:rPr>
              <a:t>ndateur</a:t>
            </a:r>
            <a:endParaRPr lang="fr-F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FR" sz="2000">
                <a:solidFill>
                  <a:srgbClr val="7F7F7F"/>
                </a:solidFill>
              </a:rPr>
              <a:t>Directeur technique</a:t>
            </a:r>
            <a:endParaRPr lang="fr-FR" sz="1400" b="0" i="0" u="none" strike="noStrike" cap="none">
              <a:solidFill>
                <a:srgbClr val="000000"/>
              </a:solidFill>
              <a:latin typeface="Arial"/>
              <a:ea typeface="Arial"/>
              <a:cs typeface="Arial"/>
              <a:sym typeface="Arial"/>
            </a:endParaRPr>
          </a:p>
        </p:txBody>
      </p:sp>
      <p:pic>
        <p:nvPicPr>
          <p:cNvPr id="508" name="Google Shape;508;p6"/>
          <p:cNvPicPr preferRelativeResize="0"/>
          <p:nvPr/>
        </p:nvPicPr>
        <p:blipFill rotWithShape="1">
          <a:blip r:embed="rId5">
            <a:alphaModFix/>
          </a:blip>
          <a:srcRect/>
          <a:stretch/>
        </p:blipFill>
        <p:spPr>
          <a:xfrm>
            <a:off x="6144185" y="3163549"/>
            <a:ext cx="914400" cy="914400"/>
          </a:xfrm>
          <a:prstGeom prst="rect">
            <a:avLst/>
          </a:prstGeom>
          <a:noFill/>
          <a:ln>
            <a:noFill/>
          </a:ln>
        </p:spPr>
      </p:pic>
      <p:pic>
        <p:nvPicPr>
          <p:cNvPr id="509" name="Google Shape;509;p6"/>
          <p:cNvPicPr preferRelativeResize="0"/>
          <p:nvPr/>
        </p:nvPicPr>
        <p:blipFill rotWithShape="1">
          <a:blip r:embed="rId6">
            <a:alphaModFix/>
          </a:blip>
          <a:srcRect l="2808" r="2806"/>
          <a:stretch/>
        </p:blipFill>
        <p:spPr>
          <a:xfrm>
            <a:off x="7117578" y="3163549"/>
            <a:ext cx="914400" cy="914400"/>
          </a:xfrm>
          <a:prstGeom prst="rect">
            <a:avLst/>
          </a:prstGeom>
          <a:noFill/>
          <a:ln>
            <a:noFill/>
          </a:ln>
        </p:spPr>
      </p:pic>
      <p:pic>
        <p:nvPicPr>
          <p:cNvPr id="510" name="Google Shape;510;p6"/>
          <p:cNvPicPr preferRelativeResize="0"/>
          <p:nvPr/>
        </p:nvPicPr>
        <p:blipFill rotWithShape="1">
          <a:blip r:embed="rId7">
            <a:alphaModFix/>
          </a:blip>
          <a:srcRect l="810" t="5115" r="-808" b="22835"/>
          <a:stretch/>
        </p:blipFill>
        <p:spPr>
          <a:xfrm>
            <a:off x="8071307" y="1756577"/>
            <a:ext cx="1316736" cy="1316736"/>
          </a:xfrm>
          <a:prstGeom prst="rect">
            <a:avLst/>
          </a:prstGeom>
          <a:noFill/>
          <a:ln>
            <a:noFill/>
          </a:ln>
        </p:spPr>
      </p:pic>
      <p:pic>
        <p:nvPicPr>
          <p:cNvPr id="511" name="Google Shape;511;p6"/>
          <p:cNvPicPr preferRelativeResize="0"/>
          <p:nvPr/>
        </p:nvPicPr>
        <p:blipFill rotWithShape="1">
          <a:blip r:embed="rId8">
            <a:alphaModFix/>
          </a:blip>
          <a:srcRect l="15820" r="15820"/>
          <a:stretch/>
        </p:blipFill>
        <p:spPr>
          <a:xfrm>
            <a:off x="9015204" y="3163549"/>
            <a:ext cx="914400" cy="914400"/>
          </a:xfrm>
          <a:prstGeom prst="rect">
            <a:avLst/>
          </a:prstGeom>
          <a:noFill/>
          <a:ln>
            <a:noFill/>
          </a:ln>
        </p:spPr>
      </p:pic>
      <p:pic>
        <p:nvPicPr>
          <p:cNvPr id="512" name="Google Shape;512;p6"/>
          <p:cNvPicPr preferRelativeResize="0"/>
          <p:nvPr/>
        </p:nvPicPr>
        <p:blipFill rotWithShape="1">
          <a:blip r:embed="rId9">
            <a:alphaModFix/>
          </a:blip>
          <a:srcRect l="798" t="4685" r="-799" b="28649"/>
          <a:stretch/>
        </p:blipFill>
        <p:spPr>
          <a:xfrm>
            <a:off x="8071307" y="3163549"/>
            <a:ext cx="914400" cy="914400"/>
          </a:xfrm>
          <a:prstGeom prst="rect">
            <a:avLst/>
          </a:prstGeom>
          <a:noFill/>
          <a:ln>
            <a:noFill/>
          </a:ln>
        </p:spPr>
      </p:pic>
      <p:pic>
        <p:nvPicPr>
          <p:cNvPr id="513" name="Google Shape;513;p6"/>
          <p:cNvPicPr preferRelativeResize="0"/>
          <p:nvPr/>
        </p:nvPicPr>
        <p:blipFill rotWithShape="1">
          <a:blip r:embed="rId10">
            <a:alphaModFix/>
          </a:blip>
          <a:srcRect/>
          <a:stretch/>
        </p:blipFill>
        <p:spPr>
          <a:xfrm>
            <a:off x="6699813" y="1757104"/>
            <a:ext cx="1322333" cy="1316735"/>
          </a:xfrm>
          <a:prstGeom prst="rect">
            <a:avLst/>
          </a:prstGeom>
          <a:noFill/>
          <a:ln>
            <a:noFill/>
          </a:ln>
        </p:spPr>
      </p:pic>
      <p:sp>
        <p:nvSpPr>
          <p:cNvPr id="514" name="Google Shape;514;p6"/>
          <p:cNvSpPr txBox="1"/>
          <p:nvPr/>
        </p:nvSpPr>
        <p:spPr>
          <a:xfrm>
            <a:off x="6216825" y="4277023"/>
            <a:ext cx="23214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a:solidFill>
                  <a:srgbClr val="3F3F3F"/>
                </a:solidFill>
              </a:rPr>
              <a:t>Experts techniques et équipes de soutien</a:t>
            </a:r>
            <a:endParaRPr lang="fr-F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
          <p:cNvSpPr txBox="1">
            <a:spLocks noGrp="1"/>
          </p:cNvSpPr>
          <p:nvPr>
            <p:ph type="title"/>
          </p:nvPr>
        </p:nvSpPr>
        <p:spPr>
          <a:xfrm>
            <a:off x="677334" y="328681"/>
            <a:ext cx="11514666" cy="732023"/>
          </a:xfrm>
          <a:prstGeom prst="rect">
            <a:avLst/>
          </a:prstGeom>
          <a:solidFill>
            <a:srgbClr val="323232"/>
          </a:solidFill>
          <a:ln>
            <a:noFill/>
          </a:ln>
          <a:effectLst>
            <a:outerShdw blurRad="50800" dist="76200" dir="2700000" algn="tl" rotWithShape="0">
              <a:srgbClr val="000000">
                <a:alpha val="20392"/>
              </a:srgbClr>
            </a:outerShdw>
          </a:effectLst>
        </p:spPr>
        <p:txBody>
          <a:bodyPr spcFirstLastPara="1" wrap="square" lIns="274300" tIns="91425" rIns="91425" bIns="91425" anchor="t" anchorCtr="0">
            <a:normAutofit/>
          </a:bodyPr>
          <a:lstStyle/>
          <a:p>
            <a:pPr marL="0" lvl="0" indent="0" algn="l" rtl="0">
              <a:lnSpc>
                <a:spcPct val="100000"/>
              </a:lnSpc>
              <a:spcBef>
                <a:spcPts val="0"/>
              </a:spcBef>
              <a:spcAft>
                <a:spcPts val="0"/>
              </a:spcAft>
              <a:buClr>
                <a:schemeClr val="lt1"/>
              </a:buClr>
              <a:buSzPts val="3600"/>
              <a:buFont typeface="Helvetica Neue"/>
              <a:buNone/>
            </a:pPr>
            <a:r>
              <a:rPr lang="en-US" b="1"/>
              <a:t>Exp</a:t>
            </a:r>
            <a:r>
              <a:rPr lang="en-US"/>
              <a:t>é</a:t>
            </a:r>
            <a:r>
              <a:rPr lang="en-US" b="1"/>
              <a:t>rience pays</a:t>
            </a:r>
            <a:endParaRPr/>
          </a:p>
        </p:txBody>
      </p:sp>
      <p:sp>
        <p:nvSpPr>
          <p:cNvPr id="521" name="Google Shape;521;p7" descr="https://documents.lucidpress.com/documents/b764b05e-f171-474a-a580-742334fd7afc/pages/IOvTr0Wary4Z?a=9239&amp;x=528&amp;y=17&amp;w=264&amp;h=176&amp;store=1&amp;accept=image%2F*&amp;auth=LCA%2040a94239e598fc475c9c1ead18418a9b9fe370f0-ts%3D1462428899"/>
          <p:cNvSpPr/>
          <p:nvPr/>
        </p:nvSpPr>
        <p:spPr>
          <a:xfrm>
            <a:off x="0" y="0"/>
            <a:ext cx="3143250" cy="209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Libre Franklin"/>
              <a:buNone/>
            </a:pPr>
            <a:endParaRPr sz="1800" b="0" i="0" u="none" strike="noStrike" cap="none">
              <a:solidFill>
                <a:srgbClr val="000000"/>
              </a:solidFill>
              <a:latin typeface="Trebuchet MS"/>
              <a:ea typeface="Trebuchet MS"/>
              <a:cs typeface="Trebuchet MS"/>
              <a:sym typeface="Trebuchet MS"/>
            </a:endParaRPr>
          </a:p>
        </p:txBody>
      </p:sp>
      <p:sp>
        <p:nvSpPr>
          <p:cNvPr id="522" name="Google Shape;522;p7"/>
          <p:cNvSpPr txBox="1"/>
          <p:nvPr/>
        </p:nvSpPr>
        <p:spPr>
          <a:xfrm>
            <a:off x="3657053" y="5319475"/>
            <a:ext cx="205494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p:txBody>
      </p:sp>
      <p:pic>
        <p:nvPicPr>
          <p:cNvPr id="523" name="Google Shape;523;p7"/>
          <p:cNvPicPr preferRelativeResize="0"/>
          <p:nvPr/>
        </p:nvPicPr>
        <p:blipFill rotWithShape="1">
          <a:blip r:embed="rId3">
            <a:alphaModFix/>
          </a:blip>
          <a:srcRect/>
          <a:stretch/>
        </p:blipFill>
        <p:spPr>
          <a:xfrm>
            <a:off x="1019175" y="1325563"/>
            <a:ext cx="7612332" cy="4075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27"/>
        <p:cNvGrpSpPr/>
        <p:nvPr/>
      </p:nvGrpSpPr>
      <p:grpSpPr>
        <a:xfrm>
          <a:off x="0" y="0"/>
          <a:ext cx="0" cy="0"/>
          <a:chOff x="0" y="0"/>
          <a:chExt cx="0" cy="0"/>
        </a:xfrm>
      </p:grpSpPr>
      <p:sp>
        <p:nvSpPr>
          <p:cNvPr id="528" name="Google Shape;528;p8"/>
          <p:cNvSpPr/>
          <p:nvPr/>
        </p:nvSpPr>
        <p:spPr>
          <a:xfrm>
            <a:off x="0" y="0"/>
            <a:ext cx="12192000" cy="68580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29" name="Google Shape;529;p8"/>
          <p:cNvSpPr txBox="1"/>
          <p:nvPr/>
        </p:nvSpPr>
        <p:spPr>
          <a:xfrm>
            <a:off x="1094574" y="2316550"/>
            <a:ext cx="11097425" cy="2826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fr-FR" sz="4000" b="0" i="0" u="none" strike="noStrike" cap="none" dirty="0">
                <a:solidFill>
                  <a:schemeClr val="lt1"/>
                </a:solidFill>
                <a:latin typeface="Arial"/>
                <a:ea typeface="Arial"/>
                <a:cs typeface="Arial"/>
                <a:sym typeface="Arial"/>
              </a:rPr>
              <a:t>2. Contexte technique</a:t>
            </a:r>
            <a:endParaRPr lang="fr-FR" sz="2800" b="1" i="0" u="none" strike="noStrike" cap="none" dirty="0">
              <a:solidFill>
                <a:schemeClr val="lt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4220442525"/>
      </p:ext>
    </p:extLst>
  </p:cSld>
  <p:clrMapOvr>
    <a:masterClrMapping/>
  </p:clrMapOvr>
</p:sld>
</file>

<file path=ppt/theme/theme1.xml><?xml version="1.0" encoding="utf-8"?>
<a:theme xmlns:a="http://schemas.openxmlformats.org/drawingml/2006/main" name="Facet">
  <a:themeElements>
    <a:clrScheme name="Custom 4">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acet">
  <a:themeElements>
    <a:clrScheme name="Custom 4">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acet">
  <a:themeElements>
    <a:clrScheme name="Custom 4">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5764</TotalTime>
  <Words>3515</Words>
  <Application>Microsoft Macintosh PowerPoint</Application>
  <PresentationFormat>Widescreen</PresentationFormat>
  <Paragraphs>602</Paragraphs>
  <Slides>40</Slides>
  <Notes>40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40</vt:i4>
      </vt:variant>
    </vt:vector>
  </HeadingPairs>
  <TitlesOfParts>
    <vt:vector size="57" baseType="lpstr">
      <vt:lpstr>Arial</vt:lpstr>
      <vt:lpstr>Arial Narrow</vt:lpstr>
      <vt:lpstr>Arimo</vt:lpstr>
      <vt:lpstr>Calibri</vt:lpstr>
      <vt:lpstr>Cambria</vt:lpstr>
      <vt:lpstr>Helvetica Neue</vt:lpstr>
      <vt:lpstr>Libre Baskerville</vt:lpstr>
      <vt:lpstr>Libre Franklin</vt:lpstr>
      <vt:lpstr>Libre Franklin Medium</vt:lpstr>
      <vt:lpstr>Noto Sans Symbols</vt:lpstr>
      <vt:lpstr>Poppins Medium</vt:lpstr>
      <vt:lpstr>Times</vt:lpstr>
      <vt:lpstr>Times New Roman</vt:lpstr>
      <vt:lpstr>Trebuchet MS</vt:lpstr>
      <vt:lpstr>Facet</vt:lpstr>
      <vt:lpstr>3_Facet</vt:lpstr>
      <vt:lpstr>2_Facet</vt:lpstr>
      <vt:lpstr>PowerPoint Presentation</vt:lpstr>
      <vt:lpstr>PowerPoint Presentation</vt:lpstr>
      <vt:lpstr>Contenu</vt:lpstr>
      <vt:lpstr>PowerPoint Presentation</vt:lpstr>
      <vt:lpstr>PowerPoint Presentation</vt:lpstr>
      <vt:lpstr>Cooper/Smith: Principes et Expertise</vt:lpstr>
      <vt:lpstr>Qui sommes-nous?</vt:lpstr>
      <vt:lpstr>Expérience pays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doublons sont partout: charge supplémentaire pour des équipes déjà en surcharge de travail</vt:lpstr>
      <vt:lpstr>PowerPoint Presentation</vt:lpstr>
      <vt:lpstr>PowerPoint Presentation</vt:lpstr>
      <vt:lpstr>Certaines décisions-clés se distinguent </vt:lpstr>
      <vt:lpstr>PowerPoint Presentation</vt:lpstr>
      <vt:lpstr>Les données ne sont pas accessibles ou utilisables</vt:lpstr>
      <vt:lpstr>PowerPoint Presentation</vt:lpstr>
      <vt:lpstr>Leçons Clés</vt:lpstr>
      <vt:lpstr>Leçons Clés</vt:lpstr>
      <vt:lpstr>PowerPoint Presentation</vt:lpstr>
      <vt:lpstr>OUTILS DE DIAGNOSTIC POUR MAXIMISER LE RETOUR SUR INVESTISSEMENT EN DONNÉES</vt:lpstr>
      <vt:lpstr>Campagne d’utilisation des données : l’appli de gestion de santé au Malawi</vt:lpstr>
      <vt:lpstr>Exemples de cas d’utilisation des données</vt:lpstr>
      <vt:lpstr>Equipe nationale pour la RMNCH</vt:lpstr>
      <vt:lpstr>Chargée de santé reproductive du district</vt:lpstr>
      <vt:lpstr>PowerPoint Presentation</vt:lpstr>
      <vt:lpstr>Exploiter les données de téléphonie mobile </vt:lpstr>
      <vt:lpstr>Optimiser l’attribution des installations proposées</vt:lpstr>
      <vt:lpstr>Résultats: Meilleur efficacité de la répartition</vt:lpstr>
      <vt:lpstr>PowerPoint Presentation</vt:lpstr>
      <vt:lpstr>Notre approche et champ d’application </vt:lpstr>
      <vt:lpstr>Phase I - Phase I : Évaluation de la portée et du SNIS</vt:lpstr>
      <vt:lpstr>Phase I - Phase I : Évaluation de la portée et du SNIS Principaux produits livrables et résultats - 1er juillet 2019 - 1er janvier 2020</vt:lpstr>
      <vt:lpstr>Phase II: Amélioration de la stratégie et apprentissage adaptatif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Cooper</dc:creator>
  <cp:lastModifiedBy>Hannah Cooper</cp:lastModifiedBy>
  <cp:revision>13</cp:revision>
  <dcterms:created xsi:type="dcterms:W3CDTF">2019-07-08T19:30:55Z</dcterms:created>
  <dcterms:modified xsi:type="dcterms:W3CDTF">2019-07-24T10:09:05Z</dcterms:modified>
</cp:coreProperties>
</file>